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wdp" ContentType="image/vnd.ms-photo"/>
  <Default Extension="jpg" ContentType="image/jpeg"/>
  <Default Extension="mp4" ContentType="video/mp4"/>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slideLayouts/slideLayout14.xml" ContentType="application/vnd.openxmlformats-officedocument.presentationml.slideLayout+xml"/>
  <Override PartName="/ppt/theme/theme3.xml" ContentType="application/vnd.openxmlformats-officedocument.theme+xml"/>
  <Override PartName="/ppt/slideLayouts/slideLayout15.xml" ContentType="application/vnd.openxmlformats-officedocument.presentationml.slideLayout+xml"/>
  <Override PartName="/ppt/theme/theme4.xml" ContentType="application/vnd.openxmlformats-officedocument.theme+xml"/>
  <Override PartName="/ppt/slideLayouts/slideLayout16.xml" ContentType="application/vnd.openxmlformats-officedocument.presentationml.slideLayout+xml"/>
  <Override PartName="/ppt/theme/theme5.xml" ContentType="application/vnd.openxmlformats-officedocument.theme+xml"/>
  <Override PartName="/ppt/slideLayouts/slideLayout17.xml" ContentType="application/vnd.openxmlformats-officedocument.presentationml.slideLayout+xml"/>
  <Override PartName="/ppt/theme/theme6.xml" ContentType="application/vnd.openxmlformats-officedocument.theme+xml"/>
  <Override PartName="/ppt/slideLayouts/slideLayout18.xml" ContentType="application/vnd.openxmlformats-officedocument.presentationml.slideLayout+xml"/>
  <Override PartName="/ppt/theme/theme7.xml" ContentType="application/vnd.openxmlformats-officedocument.theme+xml"/>
  <Override PartName="/ppt/slideLayouts/slideLayout19.xml" ContentType="application/vnd.openxmlformats-officedocument.presentationml.slideLayout+xml"/>
  <Override PartName="/ppt/theme/theme8.xml" ContentType="application/vnd.openxmlformats-officedocument.theme+xml"/>
  <Override PartName="/ppt/slideLayouts/slideLayout20.xml" ContentType="application/vnd.openxmlformats-officedocument.presentationml.slideLayout+xml"/>
  <Override PartName="/ppt/theme/theme9.xml" ContentType="application/vnd.openxmlformats-officedocument.theme+xml"/>
  <Override PartName="/ppt/slideLayouts/slideLayout21.xml" ContentType="application/vnd.openxmlformats-officedocument.presentationml.slideLayout+xml"/>
  <Override PartName="/ppt/theme/theme10.xml" ContentType="application/vnd.openxmlformats-officedocument.theme+xml"/>
  <Override PartName="/ppt/slideLayouts/slideLayout22.xml" ContentType="application/vnd.openxmlformats-officedocument.presentationml.slideLayout+xml"/>
  <Override PartName="/ppt/theme/theme11.xml" ContentType="application/vnd.openxmlformats-officedocument.theme+xml"/>
  <Override PartName="/ppt/slideLayouts/slideLayout23.xml" ContentType="application/vnd.openxmlformats-officedocument.presentationml.slideLayout+xml"/>
  <Override PartName="/ppt/theme/theme12.xml" ContentType="application/vnd.openxmlformats-officedocument.theme+xml"/>
  <Override PartName="/ppt/slideLayouts/slideLayout24.xml" ContentType="application/vnd.openxmlformats-officedocument.presentationml.slideLayout+xml"/>
  <Override PartName="/ppt/theme/theme13.xml" ContentType="application/vnd.openxmlformats-officedocument.theme+xml"/>
  <Override PartName="/ppt/slideLayouts/slideLayout25.xml" ContentType="application/vnd.openxmlformats-officedocument.presentationml.slideLayout+xml"/>
  <Override PartName="/ppt/theme/theme14.xml" ContentType="application/vnd.openxmlformats-officedocument.theme+xml"/>
  <Override PartName="/ppt/slideLayouts/slideLayout26.xml" ContentType="application/vnd.openxmlformats-officedocument.presentationml.slideLayout+xml"/>
  <Override PartName="/ppt/theme/theme15.xml" ContentType="application/vnd.openxmlformats-officedocument.theme+xml"/>
  <Override PartName="/ppt/slideLayouts/slideLayout27.xml" ContentType="application/vnd.openxmlformats-officedocument.presentationml.slideLayout+xml"/>
  <Override PartName="/ppt/theme/theme16.xml" ContentType="application/vnd.openxmlformats-officedocument.theme+xml"/>
  <Override PartName="/ppt/slideLayouts/slideLayout28.xml" ContentType="application/vnd.openxmlformats-officedocument.presentationml.slideLayout+xml"/>
  <Override PartName="/ppt/theme/theme17.xml" ContentType="application/vnd.openxmlformats-officedocument.theme+xml"/>
  <Override PartName="/ppt/slideLayouts/slideLayout29.xml" ContentType="application/vnd.openxmlformats-officedocument.presentationml.slideLayout+xml"/>
  <Override PartName="/ppt/theme/theme18.xml" ContentType="application/vnd.openxmlformats-officedocument.theme+xml"/>
  <Override PartName="/ppt/slideLayouts/slideLayout30.xml" ContentType="application/vnd.openxmlformats-officedocument.presentationml.slideLayout+xml"/>
  <Override PartName="/ppt/theme/theme19.xml" ContentType="application/vnd.openxmlformats-officedocument.theme+xml"/>
  <Override PartName="/ppt/slideLayouts/slideLayout31.xml" ContentType="application/vnd.openxmlformats-officedocument.presentationml.slideLayout+xml"/>
  <Override PartName="/ppt/theme/theme20.xml" ContentType="application/vnd.openxmlformats-officedocument.theme+xml"/>
  <Override PartName="/ppt/slideLayouts/slideLayout32.xml" ContentType="application/vnd.openxmlformats-officedocument.presentationml.slideLayout+xml"/>
  <Override PartName="/ppt/theme/theme21.xml" ContentType="application/vnd.openxmlformats-officedocument.theme+xml"/>
  <Override PartName="/ppt/slideLayouts/slideLayout33.xml" ContentType="application/vnd.openxmlformats-officedocument.presentationml.slideLayout+xml"/>
  <Override PartName="/ppt/theme/theme22.xml" ContentType="application/vnd.openxmlformats-officedocument.theme+xml"/>
  <Override PartName="/ppt/slideLayouts/slideLayout34.xml" ContentType="application/vnd.openxmlformats-officedocument.presentationml.slideLayout+xml"/>
  <Override PartName="/ppt/theme/theme23.xml" ContentType="application/vnd.openxmlformats-officedocument.theme+xml"/>
  <Override PartName="/ppt/slideLayouts/slideLayout35.xml" ContentType="application/vnd.openxmlformats-officedocument.presentationml.slideLayout+xml"/>
  <Override PartName="/ppt/theme/theme24.xml" ContentType="application/vnd.openxmlformats-officedocument.theme+xml"/>
  <Override PartName="/ppt/slideLayouts/slideLayout36.xml" ContentType="application/vnd.openxmlformats-officedocument.presentationml.slideLayout+xml"/>
  <Override PartName="/ppt/theme/theme25.xml" ContentType="application/vnd.openxmlformats-officedocument.theme+xml"/>
  <Override PartName="/ppt/slideLayouts/slideLayout37.xml" ContentType="application/vnd.openxmlformats-officedocument.presentationml.slideLayout+xml"/>
  <Override PartName="/ppt/theme/theme26.xml" ContentType="application/vnd.openxmlformats-officedocument.theme+xml"/>
  <Override PartName="/ppt/slideLayouts/slideLayout38.xml" ContentType="application/vnd.openxmlformats-officedocument.presentationml.slideLayout+xml"/>
  <Override PartName="/ppt/theme/theme27.xml" ContentType="application/vnd.openxmlformats-officedocument.theme+xml"/>
  <Override PartName="/ppt/slideLayouts/slideLayout39.xml" ContentType="application/vnd.openxmlformats-officedocument.presentationml.slideLayout+xml"/>
  <Override PartName="/ppt/theme/theme28.xml" ContentType="application/vnd.openxmlformats-officedocument.theme+xml"/>
  <Override PartName="/ppt/slideLayouts/slideLayout40.xml" ContentType="application/vnd.openxmlformats-officedocument.presentationml.slideLayout+xml"/>
  <Override PartName="/ppt/theme/theme29.xml" ContentType="application/vnd.openxmlformats-officedocument.theme+xml"/>
  <Override PartName="/ppt/slideLayouts/slideLayout41.xml" ContentType="application/vnd.openxmlformats-officedocument.presentationml.slideLayout+xml"/>
  <Override PartName="/ppt/theme/theme30.xml" ContentType="application/vnd.openxmlformats-officedocument.theme+xml"/>
  <Override PartName="/ppt/slideLayouts/slideLayout42.xml" ContentType="application/vnd.openxmlformats-officedocument.presentationml.slideLayout+xml"/>
  <Override PartName="/ppt/theme/theme31.xml" ContentType="application/vnd.openxmlformats-officedocument.theme+xml"/>
  <Override PartName="/ppt/slideLayouts/slideLayout43.xml" ContentType="application/vnd.openxmlformats-officedocument.presentationml.slideLayout+xml"/>
  <Override PartName="/ppt/theme/theme32.xml" ContentType="application/vnd.openxmlformats-officedocument.theme+xml"/>
  <Override PartName="/ppt/slideLayouts/slideLayout44.xml" ContentType="application/vnd.openxmlformats-officedocument.presentationml.slideLayout+xml"/>
  <Override PartName="/ppt/theme/theme33.xml" ContentType="application/vnd.openxmlformats-officedocument.theme+xml"/>
  <Override PartName="/ppt/slideLayouts/slideLayout45.xml" ContentType="application/vnd.openxmlformats-officedocument.presentationml.slideLayout+xml"/>
  <Override PartName="/ppt/theme/theme34.xml" ContentType="application/vnd.openxmlformats-officedocument.theme+xml"/>
  <Override PartName="/ppt/slideLayouts/slideLayout46.xml" ContentType="application/vnd.openxmlformats-officedocument.presentationml.slideLayout+xml"/>
  <Override PartName="/ppt/theme/theme35.xml" ContentType="application/vnd.openxmlformats-officedocument.theme+xml"/>
  <Override PartName="/ppt/slideLayouts/slideLayout47.xml" ContentType="application/vnd.openxmlformats-officedocument.presentationml.slideLayout+xml"/>
  <Override PartName="/ppt/theme/theme36.xml" ContentType="application/vnd.openxmlformats-officedocument.theme+xml"/>
  <Override PartName="/ppt/slideLayouts/slideLayout48.xml" ContentType="application/vnd.openxmlformats-officedocument.presentationml.slideLayout+xml"/>
  <Override PartName="/ppt/theme/theme37.xml" ContentType="application/vnd.openxmlformats-officedocument.theme+xml"/>
  <Override PartName="/ppt/slideLayouts/slideLayout49.xml" ContentType="application/vnd.openxmlformats-officedocument.presentationml.slideLayout+xml"/>
  <Override PartName="/ppt/theme/theme38.xml" ContentType="application/vnd.openxmlformats-officedocument.theme+xml"/>
  <Override PartName="/ppt/slideLayouts/slideLayout50.xml" ContentType="application/vnd.openxmlformats-officedocument.presentationml.slideLayout+xml"/>
  <Override PartName="/ppt/theme/theme39.xml" ContentType="application/vnd.openxmlformats-officedocument.theme+xml"/>
  <Override PartName="/ppt/slideLayouts/slideLayout51.xml" ContentType="application/vnd.openxmlformats-officedocument.presentationml.slideLayout+xml"/>
  <Override PartName="/ppt/theme/theme40.xml" ContentType="application/vnd.openxmlformats-officedocument.theme+xml"/>
  <Override PartName="/ppt/slideLayouts/slideLayout52.xml" ContentType="application/vnd.openxmlformats-officedocument.presentationml.slideLayout+xml"/>
  <Override PartName="/ppt/theme/theme41.xml" ContentType="application/vnd.openxmlformats-officedocument.theme+xml"/>
  <Override PartName="/ppt/slideLayouts/slideLayout53.xml" ContentType="application/vnd.openxmlformats-officedocument.presentationml.slideLayout+xml"/>
  <Override PartName="/ppt/theme/theme42.xml" ContentType="application/vnd.openxmlformats-officedocument.theme+xml"/>
  <Override PartName="/ppt/slideLayouts/slideLayout54.xml" ContentType="application/vnd.openxmlformats-officedocument.presentationml.slideLayout+xml"/>
  <Override PartName="/ppt/theme/theme43.xml" ContentType="application/vnd.openxmlformats-officedocument.theme+xml"/>
  <Override PartName="/ppt/slideLayouts/slideLayout55.xml" ContentType="application/vnd.openxmlformats-officedocument.presentationml.slideLayout+xml"/>
  <Override PartName="/ppt/theme/theme44.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61" r:id="rId2"/>
    <p:sldMasterId id="2147483663" r:id="rId3"/>
    <p:sldMasterId id="2147483665" r:id="rId4"/>
    <p:sldMasterId id="2147483667" r:id="rId5"/>
    <p:sldMasterId id="2147483669" r:id="rId6"/>
    <p:sldMasterId id="2147483671" r:id="rId7"/>
    <p:sldMasterId id="2147483673" r:id="rId8"/>
    <p:sldMasterId id="2147483675" r:id="rId9"/>
    <p:sldMasterId id="2147483677" r:id="rId10"/>
    <p:sldMasterId id="2147483679" r:id="rId11"/>
    <p:sldMasterId id="2147483681" r:id="rId12"/>
    <p:sldMasterId id="2147483683" r:id="rId13"/>
    <p:sldMasterId id="2147483685" r:id="rId14"/>
    <p:sldMasterId id="2147483687" r:id="rId15"/>
    <p:sldMasterId id="2147483689" r:id="rId16"/>
    <p:sldMasterId id="2147483691" r:id="rId17"/>
    <p:sldMasterId id="2147483693" r:id="rId18"/>
    <p:sldMasterId id="2147483695" r:id="rId19"/>
    <p:sldMasterId id="2147483697" r:id="rId20"/>
    <p:sldMasterId id="2147483699" r:id="rId21"/>
    <p:sldMasterId id="2147483701" r:id="rId22"/>
    <p:sldMasterId id="2147483703" r:id="rId23"/>
    <p:sldMasterId id="2147483705" r:id="rId24"/>
    <p:sldMasterId id="2147483707" r:id="rId25"/>
    <p:sldMasterId id="2147483709" r:id="rId26"/>
    <p:sldMasterId id="2147483711" r:id="rId27"/>
    <p:sldMasterId id="2147483713" r:id="rId28"/>
    <p:sldMasterId id="2147483715" r:id="rId29"/>
    <p:sldMasterId id="2147483717" r:id="rId30"/>
    <p:sldMasterId id="2147483719" r:id="rId31"/>
    <p:sldMasterId id="2147483721" r:id="rId32"/>
    <p:sldMasterId id="2147483723" r:id="rId33"/>
    <p:sldMasterId id="2147483725" r:id="rId34"/>
    <p:sldMasterId id="2147483727" r:id="rId35"/>
    <p:sldMasterId id="2147483729" r:id="rId36"/>
    <p:sldMasterId id="2147483731" r:id="rId37"/>
    <p:sldMasterId id="2147483733" r:id="rId38"/>
    <p:sldMasterId id="2147483735" r:id="rId39"/>
    <p:sldMasterId id="2147483737" r:id="rId40"/>
    <p:sldMasterId id="2147483739" r:id="rId41"/>
    <p:sldMasterId id="2147483741" r:id="rId42"/>
    <p:sldMasterId id="2147483743" r:id="rId43"/>
    <p:sldMasterId id="2147483745" r:id="rId44"/>
  </p:sldMasterIdLst>
  <p:sldIdLst>
    <p:sldId id="257" r:id="rId45"/>
    <p:sldId id="258" r:id="rId46"/>
    <p:sldId id="260" r:id="rId47"/>
    <p:sldId id="263" r:id="rId48"/>
    <p:sldId id="264" r:id="rId49"/>
    <p:sldId id="261" r:id="rId50"/>
    <p:sldId id="262" r:id="rId51"/>
    <p:sldId id="267" r:id="rId52"/>
    <p:sldId id="266" r:id="rId53"/>
    <p:sldId id="268" r:id="rId54"/>
    <p:sldId id="269" r:id="rId55"/>
    <p:sldId id="270" r:id="rId56"/>
    <p:sldId id="271" r:id="rId57"/>
    <p:sldId id="272" r:id="rId58"/>
    <p:sldId id="273" r:id="rId59"/>
    <p:sldId id="274" r:id="rId60"/>
    <p:sldId id="275" r:id="rId61"/>
    <p:sldId id="276" r:id="rId62"/>
    <p:sldId id="277" r:id="rId63"/>
    <p:sldId id="278" r:id="rId64"/>
    <p:sldId id="279" r:id="rId65"/>
    <p:sldId id="280" r:id="rId66"/>
    <p:sldId id="281" r:id="rId67"/>
    <p:sldId id="282" r:id="rId68"/>
    <p:sldId id="283" r:id="rId69"/>
    <p:sldId id="284" r:id="rId70"/>
    <p:sldId id="285" r:id="rId71"/>
    <p:sldId id="286" r:id="rId72"/>
    <p:sldId id="287" r:id="rId73"/>
    <p:sldId id="288" r:id="rId74"/>
    <p:sldId id="289" r:id="rId75"/>
    <p:sldId id="290" r:id="rId76"/>
    <p:sldId id="291" r:id="rId77"/>
    <p:sldId id="292" r:id="rId78"/>
    <p:sldId id="293" r:id="rId79"/>
    <p:sldId id="294" r:id="rId80"/>
    <p:sldId id="295" r:id="rId81"/>
    <p:sldId id="296" r:id="rId82"/>
    <p:sldId id="297" r:id="rId83"/>
    <p:sldId id="298" r:id="rId84"/>
    <p:sldId id="299" r:id="rId85"/>
    <p:sldId id="300" r:id="rId86"/>
    <p:sldId id="301" r:id="rId87"/>
    <p:sldId id="302" r:id="rId88"/>
    <p:sldId id="303" r:id="rId89"/>
    <p:sldId id="304" r:id="rId90"/>
    <p:sldId id="305" r:id="rId91"/>
    <p:sldId id="306" r:id="rId92"/>
    <p:sldId id="307" r:id="rId93"/>
    <p:sldId id="308" r:id="rId94"/>
    <p:sldId id="309" r:id="rId95"/>
    <p:sldId id="310" r:id="rId96"/>
    <p:sldId id="311" r:id="rId9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B507A07-C162-4DD8-826E-5C0128A827CE}">
          <p14:sldIdLst>
            <p14:sldId id="257"/>
            <p14:sldId id="258"/>
            <p14:sldId id="260"/>
            <p14:sldId id="263"/>
            <p14:sldId id="264"/>
            <p14:sldId id="261"/>
            <p14:sldId id="262"/>
            <p14:sldId id="267"/>
            <p14:sldId id="266"/>
            <p14:sldId id="268"/>
            <p14:sldId id="269"/>
            <p14:sldId id="270"/>
            <p14:sldId id="271"/>
            <p14:sldId id="272"/>
            <p14:sldId id="273"/>
            <p14:sldId id="274"/>
            <p14:sldId id="275"/>
            <p14:sldId id="276"/>
            <p14:sldId id="277"/>
            <p14:sldId id="278"/>
            <p14:sldId id="279"/>
            <p14:sldId id="280"/>
            <p14:sldId id="281"/>
            <p14:sldId id="282"/>
            <p14:sldId id="283"/>
            <p14:sldId id="284"/>
            <p14:sldId id="285"/>
            <p14:sldId id="286"/>
            <p14:sldId id="287"/>
            <p14:sldId id="288"/>
            <p14:sldId id="289"/>
            <p14:sldId id="290"/>
            <p14:sldId id="291"/>
            <p14:sldId id="292"/>
            <p14:sldId id="293"/>
            <p14:sldId id="294"/>
            <p14:sldId id="295"/>
            <p14:sldId id="296"/>
            <p14:sldId id="297"/>
            <p14:sldId id="298"/>
            <p14:sldId id="299"/>
            <p14:sldId id="300"/>
            <p14:sldId id="301"/>
            <p14:sldId id="302"/>
            <p14:sldId id="303"/>
            <p14:sldId id="304"/>
            <p14:sldId id="305"/>
            <p14:sldId id="306"/>
            <p14:sldId id="307"/>
            <p14:sldId id="308"/>
            <p14:sldId id="309"/>
            <p14:sldId id="310"/>
            <p14:sldId id="31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60A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0" d="100"/>
          <a:sy n="80" d="100"/>
        </p:scale>
        <p:origin x="82" y="22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Master" Target="slideMasters/slideMaster26.xml"/><Relationship Id="rId21" Type="http://schemas.openxmlformats.org/officeDocument/2006/relationships/slideMaster" Target="slideMasters/slideMaster21.xml"/><Relationship Id="rId34" Type="http://schemas.openxmlformats.org/officeDocument/2006/relationships/slideMaster" Target="slideMasters/slideMaster34.xml"/><Relationship Id="rId42" Type="http://schemas.openxmlformats.org/officeDocument/2006/relationships/slideMaster" Target="slideMasters/slideMaster42.xml"/><Relationship Id="rId47" Type="http://schemas.openxmlformats.org/officeDocument/2006/relationships/slide" Target="slides/slide3.xml"/><Relationship Id="rId50" Type="http://schemas.openxmlformats.org/officeDocument/2006/relationships/slide" Target="slides/slide6.xml"/><Relationship Id="rId55" Type="http://schemas.openxmlformats.org/officeDocument/2006/relationships/slide" Target="slides/slide11.xml"/><Relationship Id="rId63" Type="http://schemas.openxmlformats.org/officeDocument/2006/relationships/slide" Target="slides/slide19.xml"/><Relationship Id="rId68" Type="http://schemas.openxmlformats.org/officeDocument/2006/relationships/slide" Target="slides/slide24.xml"/><Relationship Id="rId76" Type="http://schemas.openxmlformats.org/officeDocument/2006/relationships/slide" Target="slides/slide32.xml"/><Relationship Id="rId84" Type="http://schemas.openxmlformats.org/officeDocument/2006/relationships/slide" Target="slides/slide40.xml"/><Relationship Id="rId89" Type="http://schemas.openxmlformats.org/officeDocument/2006/relationships/slide" Target="slides/slide45.xml"/><Relationship Id="rId97" Type="http://schemas.openxmlformats.org/officeDocument/2006/relationships/slide" Target="slides/slide53.xml"/><Relationship Id="rId7" Type="http://schemas.openxmlformats.org/officeDocument/2006/relationships/slideMaster" Target="slideMasters/slideMaster7.xml"/><Relationship Id="rId71" Type="http://schemas.openxmlformats.org/officeDocument/2006/relationships/slide" Target="slides/slide27.xml"/><Relationship Id="rId92" Type="http://schemas.openxmlformats.org/officeDocument/2006/relationships/slide" Target="slides/slide48.xml"/><Relationship Id="rId2" Type="http://schemas.openxmlformats.org/officeDocument/2006/relationships/slideMaster" Target="slideMasters/slideMaster2.xml"/><Relationship Id="rId16" Type="http://schemas.openxmlformats.org/officeDocument/2006/relationships/slideMaster" Target="slideMasters/slideMaster16.xml"/><Relationship Id="rId29" Type="http://schemas.openxmlformats.org/officeDocument/2006/relationships/slideMaster" Target="slideMasters/slideMaster29.xml"/><Relationship Id="rId11" Type="http://schemas.openxmlformats.org/officeDocument/2006/relationships/slideMaster" Target="slideMasters/slideMaster11.xml"/><Relationship Id="rId24" Type="http://schemas.openxmlformats.org/officeDocument/2006/relationships/slideMaster" Target="slideMasters/slideMaster24.xml"/><Relationship Id="rId32" Type="http://schemas.openxmlformats.org/officeDocument/2006/relationships/slideMaster" Target="slideMasters/slideMaster32.xml"/><Relationship Id="rId37" Type="http://schemas.openxmlformats.org/officeDocument/2006/relationships/slideMaster" Target="slideMasters/slideMaster37.xml"/><Relationship Id="rId40" Type="http://schemas.openxmlformats.org/officeDocument/2006/relationships/slideMaster" Target="slideMasters/slideMaster40.xml"/><Relationship Id="rId45" Type="http://schemas.openxmlformats.org/officeDocument/2006/relationships/slide" Target="slides/slide1.xml"/><Relationship Id="rId53" Type="http://schemas.openxmlformats.org/officeDocument/2006/relationships/slide" Target="slides/slide9.xml"/><Relationship Id="rId58" Type="http://schemas.openxmlformats.org/officeDocument/2006/relationships/slide" Target="slides/slide14.xml"/><Relationship Id="rId66" Type="http://schemas.openxmlformats.org/officeDocument/2006/relationships/slide" Target="slides/slide22.xml"/><Relationship Id="rId74" Type="http://schemas.openxmlformats.org/officeDocument/2006/relationships/slide" Target="slides/slide30.xml"/><Relationship Id="rId79" Type="http://schemas.openxmlformats.org/officeDocument/2006/relationships/slide" Target="slides/slide35.xml"/><Relationship Id="rId87" Type="http://schemas.openxmlformats.org/officeDocument/2006/relationships/slide" Target="slides/slide43.xml"/><Relationship Id="rId5" Type="http://schemas.openxmlformats.org/officeDocument/2006/relationships/slideMaster" Target="slideMasters/slideMaster5.xml"/><Relationship Id="rId61" Type="http://schemas.openxmlformats.org/officeDocument/2006/relationships/slide" Target="slides/slide17.xml"/><Relationship Id="rId82" Type="http://schemas.openxmlformats.org/officeDocument/2006/relationships/slide" Target="slides/slide38.xml"/><Relationship Id="rId90" Type="http://schemas.openxmlformats.org/officeDocument/2006/relationships/slide" Target="slides/slide46.xml"/><Relationship Id="rId95" Type="http://schemas.openxmlformats.org/officeDocument/2006/relationships/slide" Target="slides/slide51.xml"/><Relationship Id="rId19" Type="http://schemas.openxmlformats.org/officeDocument/2006/relationships/slideMaster" Target="slideMasters/slideMaster19.xml"/><Relationship Id="rId14" Type="http://schemas.openxmlformats.org/officeDocument/2006/relationships/slideMaster" Target="slideMasters/slideMaster14.xml"/><Relationship Id="rId22" Type="http://schemas.openxmlformats.org/officeDocument/2006/relationships/slideMaster" Target="slideMasters/slideMaster22.xml"/><Relationship Id="rId27" Type="http://schemas.openxmlformats.org/officeDocument/2006/relationships/slideMaster" Target="slideMasters/slideMaster27.xml"/><Relationship Id="rId30" Type="http://schemas.openxmlformats.org/officeDocument/2006/relationships/slideMaster" Target="slideMasters/slideMaster30.xml"/><Relationship Id="rId35" Type="http://schemas.openxmlformats.org/officeDocument/2006/relationships/slideMaster" Target="slideMasters/slideMaster35.xml"/><Relationship Id="rId43" Type="http://schemas.openxmlformats.org/officeDocument/2006/relationships/slideMaster" Target="slideMasters/slideMaster43.xml"/><Relationship Id="rId48" Type="http://schemas.openxmlformats.org/officeDocument/2006/relationships/slide" Target="slides/slide4.xml"/><Relationship Id="rId56" Type="http://schemas.openxmlformats.org/officeDocument/2006/relationships/slide" Target="slides/slide12.xml"/><Relationship Id="rId64" Type="http://schemas.openxmlformats.org/officeDocument/2006/relationships/slide" Target="slides/slide20.xml"/><Relationship Id="rId69" Type="http://schemas.openxmlformats.org/officeDocument/2006/relationships/slide" Target="slides/slide25.xml"/><Relationship Id="rId77" Type="http://schemas.openxmlformats.org/officeDocument/2006/relationships/slide" Target="slides/slide33.xml"/><Relationship Id="rId100" Type="http://schemas.openxmlformats.org/officeDocument/2006/relationships/theme" Target="theme/theme1.xml"/><Relationship Id="rId8" Type="http://schemas.openxmlformats.org/officeDocument/2006/relationships/slideMaster" Target="slideMasters/slideMaster8.xml"/><Relationship Id="rId51" Type="http://schemas.openxmlformats.org/officeDocument/2006/relationships/slide" Target="slides/slide7.xml"/><Relationship Id="rId72" Type="http://schemas.openxmlformats.org/officeDocument/2006/relationships/slide" Target="slides/slide28.xml"/><Relationship Id="rId80" Type="http://schemas.openxmlformats.org/officeDocument/2006/relationships/slide" Target="slides/slide36.xml"/><Relationship Id="rId85" Type="http://schemas.openxmlformats.org/officeDocument/2006/relationships/slide" Target="slides/slide41.xml"/><Relationship Id="rId93" Type="http://schemas.openxmlformats.org/officeDocument/2006/relationships/slide" Target="slides/slide49.xml"/><Relationship Id="rId98" Type="http://schemas.openxmlformats.org/officeDocument/2006/relationships/presProps" Target="presProps.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25" Type="http://schemas.openxmlformats.org/officeDocument/2006/relationships/slideMaster" Target="slideMasters/slideMaster25.xml"/><Relationship Id="rId33" Type="http://schemas.openxmlformats.org/officeDocument/2006/relationships/slideMaster" Target="slideMasters/slideMaster33.xml"/><Relationship Id="rId38" Type="http://schemas.openxmlformats.org/officeDocument/2006/relationships/slideMaster" Target="slideMasters/slideMaster38.xml"/><Relationship Id="rId46" Type="http://schemas.openxmlformats.org/officeDocument/2006/relationships/slide" Target="slides/slide2.xml"/><Relationship Id="rId59" Type="http://schemas.openxmlformats.org/officeDocument/2006/relationships/slide" Target="slides/slide15.xml"/><Relationship Id="rId67" Type="http://schemas.openxmlformats.org/officeDocument/2006/relationships/slide" Target="slides/slide23.xml"/><Relationship Id="rId20" Type="http://schemas.openxmlformats.org/officeDocument/2006/relationships/slideMaster" Target="slideMasters/slideMaster20.xml"/><Relationship Id="rId41" Type="http://schemas.openxmlformats.org/officeDocument/2006/relationships/slideMaster" Target="slideMasters/slideMaster41.xml"/><Relationship Id="rId54" Type="http://schemas.openxmlformats.org/officeDocument/2006/relationships/slide" Target="slides/slide10.xml"/><Relationship Id="rId62" Type="http://schemas.openxmlformats.org/officeDocument/2006/relationships/slide" Target="slides/slide18.xml"/><Relationship Id="rId70" Type="http://schemas.openxmlformats.org/officeDocument/2006/relationships/slide" Target="slides/slide26.xml"/><Relationship Id="rId75" Type="http://schemas.openxmlformats.org/officeDocument/2006/relationships/slide" Target="slides/slide31.xml"/><Relationship Id="rId83" Type="http://schemas.openxmlformats.org/officeDocument/2006/relationships/slide" Target="slides/slide39.xml"/><Relationship Id="rId88" Type="http://schemas.openxmlformats.org/officeDocument/2006/relationships/slide" Target="slides/slide44.xml"/><Relationship Id="rId91" Type="http://schemas.openxmlformats.org/officeDocument/2006/relationships/slide" Target="slides/slide47.xml"/><Relationship Id="rId96" Type="http://schemas.openxmlformats.org/officeDocument/2006/relationships/slide" Target="slides/slide52.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Master" Target="slideMasters/slideMaster15.xml"/><Relationship Id="rId23" Type="http://schemas.openxmlformats.org/officeDocument/2006/relationships/slideMaster" Target="slideMasters/slideMaster23.xml"/><Relationship Id="rId28" Type="http://schemas.openxmlformats.org/officeDocument/2006/relationships/slideMaster" Target="slideMasters/slideMaster28.xml"/><Relationship Id="rId36" Type="http://schemas.openxmlformats.org/officeDocument/2006/relationships/slideMaster" Target="slideMasters/slideMaster36.xml"/><Relationship Id="rId49" Type="http://schemas.openxmlformats.org/officeDocument/2006/relationships/slide" Target="slides/slide5.xml"/><Relationship Id="rId57" Type="http://schemas.openxmlformats.org/officeDocument/2006/relationships/slide" Target="slides/slide13.xml"/><Relationship Id="rId10" Type="http://schemas.openxmlformats.org/officeDocument/2006/relationships/slideMaster" Target="slideMasters/slideMaster10.xml"/><Relationship Id="rId31" Type="http://schemas.openxmlformats.org/officeDocument/2006/relationships/slideMaster" Target="slideMasters/slideMaster31.xml"/><Relationship Id="rId44" Type="http://schemas.openxmlformats.org/officeDocument/2006/relationships/slideMaster" Target="slideMasters/slideMaster44.xml"/><Relationship Id="rId52" Type="http://schemas.openxmlformats.org/officeDocument/2006/relationships/slide" Target="slides/slide8.xml"/><Relationship Id="rId60" Type="http://schemas.openxmlformats.org/officeDocument/2006/relationships/slide" Target="slides/slide16.xml"/><Relationship Id="rId65" Type="http://schemas.openxmlformats.org/officeDocument/2006/relationships/slide" Target="slides/slide21.xml"/><Relationship Id="rId73" Type="http://schemas.openxmlformats.org/officeDocument/2006/relationships/slide" Target="slides/slide29.xml"/><Relationship Id="rId78" Type="http://schemas.openxmlformats.org/officeDocument/2006/relationships/slide" Target="slides/slide34.xml"/><Relationship Id="rId81" Type="http://schemas.openxmlformats.org/officeDocument/2006/relationships/slide" Target="slides/slide37.xml"/><Relationship Id="rId86" Type="http://schemas.openxmlformats.org/officeDocument/2006/relationships/slide" Target="slides/slide42.xml"/><Relationship Id="rId94" Type="http://schemas.openxmlformats.org/officeDocument/2006/relationships/slide" Target="slides/slide50.xml"/><Relationship Id="rId99" Type="http://schemas.openxmlformats.org/officeDocument/2006/relationships/viewProps" Target="viewProps.xml"/><Relationship Id="rId101"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Master" Target="slideMasters/slideMaster13.xml"/><Relationship Id="rId18" Type="http://schemas.openxmlformats.org/officeDocument/2006/relationships/slideMaster" Target="slideMasters/slideMaster18.xml"/><Relationship Id="rId39" Type="http://schemas.openxmlformats.org/officeDocument/2006/relationships/slideMaster" Target="slideMasters/slideMaster39.xml"/></Relationships>
</file>

<file path=ppt/diagrams/_rels/data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image" Target="../media/image3.png"/></Relationships>
</file>

<file path=ppt/diagrams/_rels/drawing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image" Target="../media/image3.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D46444E-552B-4A52-B157-28B32E766697}" type="doc">
      <dgm:prSet loTypeId="urn:microsoft.com/office/officeart/2005/8/layout/vList3" loCatId="list" qsTypeId="urn:microsoft.com/office/officeart/2005/8/quickstyle/simple5" qsCatId="simple" csTypeId="urn:microsoft.com/office/officeart/2005/8/colors/accent1_2" csCatId="accent1" phldr="1"/>
      <dgm:spPr/>
      <dgm:t>
        <a:bodyPr/>
        <a:lstStyle/>
        <a:p>
          <a:endParaRPr lang="en-US"/>
        </a:p>
      </dgm:t>
    </dgm:pt>
    <dgm:pt modelId="{91D9E5E5-0CED-40DC-9325-62347E2EDCA1}">
      <dgm:prSet phldrT="[Text]" custT="1"/>
      <dgm:spPr/>
      <dgm:t>
        <a:bodyPr/>
        <a:lstStyle/>
        <a:p>
          <a:pPr algn="ctr"/>
          <a:endParaRPr lang="en-US" sz="2300" dirty="0" smtClean="0"/>
        </a:p>
        <a:p>
          <a:pPr algn="ctr"/>
          <a:r>
            <a:rPr lang="en-US" sz="2300" dirty="0" smtClean="0"/>
            <a:t>Help mothers to communication with her baby easily by detecting the reason of crying</a:t>
          </a:r>
        </a:p>
        <a:p>
          <a:pPr algn="ctr"/>
          <a:endParaRPr lang="en-US" sz="2300" dirty="0"/>
        </a:p>
      </dgm:t>
    </dgm:pt>
    <dgm:pt modelId="{70EEBC27-972C-4509-9DF0-A8270DB07BA2}" type="parTrans" cxnId="{E990A7C1-60E7-42DD-B399-07D31679377D}">
      <dgm:prSet/>
      <dgm:spPr/>
      <dgm:t>
        <a:bodyPr/>
        <a:lstStyle/>
        <a:p>
          <a:endParaRPr lang="en-US"/>
        </a:p>
      </dgm:t>
    </dgm:pt>
    <dgm:pt modelId="{5B5D0E49-6121-4C91-9410-27A220F0192F}" type="sibTrans" cxnId="{E990A7C1-60E7-42DD-B399-07D31679377D}">
      <dgm:prSet/>
      <dgm:spPr/>
      <dgm:t>
        <a:bodyPr/>
        <a:lstStyle/>
        <a:p>
          <a:endParaRPr lang="en-US"/>
        </a:p>
      </dgm:t>
    </dgm:pt>
    <dgm:pt modelId="{8F08818A-3279-41CD-988C-BABCDB84190E}">
      <dgm:prSet phldrT="[Text]" custT="1"/>
      <dgm:spPr/>
      <dgm:t>
        <a:bodyPr/>
        <a:lstStyle/>
        <a:p>
          <a:r>
            <a:rPr lang="en-US" sz="2300" dirty="0" smtClean="0"/>
            <a:t>Making it super easy to communicate and ask for help from other mothers</a:t>
          </a:r>
          <a:endParaRPr lang="en-US" sz="2300" dirty="0"/>
        </a:p>
      </dgm:t>
    </dgm:pt>
    <dgm:pt modelId="{5FE92BDE-290A-49A1-8C95-65B1B8EB0E8A}" type="parTrans" cxnId="{DD478774-C750-4CFF-B6C2-5FD468A441AD}">
      <dgm:prSet/>
      <dgm:spPr/>
      <dgm:t>
        <a:bodyPr/>
        <a:lstStyle/>
        <a:p>
          <a:endParaRPr lang="en-US"/>
        </a:p>
      </dgm:t>
    </dgm:pt>
    <dgm:pt modelId="{AA9F72CC-2F1C-42B6-A011-D25A7094EFA7}" type="sibTrans" cxnId="{DD478774-C750-4CFF-B6C2-5FD468A441AD}">
      <dgm:prSet/>
      <dgm:spPr/>
      <dgm:t>
        <a:bodyPr/>
        <a:lstStyle/>
        <a:p>
          <a:endParaRPr lang="en-US"/>
        </a:p>
      </dgm:t>
    </dgm:pt>
    <dgm:pt modelId="{5C63200A-E898-43FC-AAEA-1B5D94A8C754}" type="pres">
      <dgm:prSet presAssocID="{2D46444E-552B-4A52-B157-28B32E766697}" presName="linearFlow" presStyleCnt="0">
        <dgm:presLayoutVars>
          <dgm:dir/>
          <dgm:resizeHandles val="exact"/>
        </dgm:presLayoutVars>
      </dgm:prSet>
      <dgm:spPr/>
      <dgm:t>
        <a:bodyPr/>
        <a:lstStyle/>
        <a:p>
          <a:endParaRPr lang="en-US"/>
        </a:p>
      </dgm:t>
    </dgm:pt>
    <dgm:pt modelId="{19738BEF-76A7-49BE-990D-AF1BD3CE39CB}" type="pres">
      <dgm:prSet presAssocID="{91D9E5E5-0CED-40DC-9325-62347E2EDCA1}" presName="composite" presStyleCnt="0"/>
      <dgm:spPr/>
    </dgm:pt>
    <dgm:pt modelId="{87DD55A3-ED37-40F8-AF5C-315ACF4F9C98}" type="pres">
      <dgm:prSet presAssocID="{91D9E5E5-0CED-40DC-9325-62347E2EDCA1}" presName="imgShp" presStyleLbl="fgImgPlace1" presStyleIdx="0" presStyleCnt="2" custScaleX="219114" custScaleY="167844" custLinFactNeighborX="-45732" custLinFactNeighborY="4977"/>
      <dgm:spPr>
        <a:blipFill rotWithShape="1">
          <a:blip xmlns:r="http://schemas.openxmlformats.org/officeDocument/2006/relationships" r:embed="rId1"/>
          <a:stretch>
            <a:fillRect/>
          </a:stretch>
        </a:blipFill>
      </dgm:spPr>
      <dgm:t>
        <a:bodyPr/>
        <a:lstStyle/>
        <a:p>
          <a:endParaRPr lang="en-US"/>
        </a:p>
      </dgm:t>
    </dgm:pt>
    <dgm:pt modelId="{BA23888D-2BA3-479A-B1A2-9D28E1A398A1}" type="pres">
      <dgm:prSet presAssocID="{91D9E5E5-0CED-40DC-9325-62347E2EDCA1}" presName="txShp" presStyleLbl="node1" presStyleIdx="0" presStyleCnt="2" custScaleY="111674">
        <dgm:presLayoutVars>
          <dgm:bulletEnabled val="1"/>
        </dgm:presLayoutVars>
      </dgm:prSet>
      <dgm:spPr/>
      <dgm:t>
        <a:bodyPr/>
        <a:lstStyle/>
        <a:p>
          <a:endParaRPr lang="en-US"/>
        </a:p>
      </dgm:t>
    </dgm:pt>
    <dgm:pt modelId="{EC7C3718-3895-40D2-B417-AE76AE26E0D0}" type="pres">
      <dgm:prSet presAssocID="{5B5D0E49-6121-4C91-9410-27A220F0192F}" presName="spacing" presStyleCnt="0"/>
      <dgm:spPr/>
    </dgm:pt>
    <dgm:pt modelId="{544D927F-07F5-4A8D-B7D8-A5B769EA08F4}" type="pres">
      <dgm:prSet presAssocID="{8F08818A-3279-41CD-988C-BABCDB84190E}" presName="composite" presStyleCnt="0"/>
      <dgm:spPr/>
    </dgm:pt>
    <dgm:pt modelId="{EDD9F17E-E467-4866-BEB3-7128EBC96FCE}" type="pres">
      <dgm:prSet presAssocID="{8F08818A-3279-41CD-988C-BABCDB84190E}" presName="imgShp" presStyleLbl="fgImgPlace1" presStyleIdx="1" presStyleCnt="2" custScaleX="213766" custScaleY="150361" custLinFactNeighborX="-51309" custLinFactNeighborY="120"/>
      <dgm:spPr>
        <a:blipFill>
          <a:blip xmlns:r="http://schemas.openxmlformats.org/officeDocument/2006/relationships" r:embed="rId2">
            <a:extLst>
              <a:ext uri="{28A0092B-C50C-407E-A947-70E740481C1C}">
                <a14:useLocalDpi xmlns:a14="http://schemas.microsoft.com/office/drawing/2010/main" val="0"/>
              </a:ext>
            </a:extLst>
          </a:blip>
          <a:srcRect/>
          <a:stretch>
            <a:fillRect l="-29000" r="-29000"/>
          </a:stretch>
        </a:blipFill>
      </dgm:spPr>
    </dgm:pt>
    <dgm:pt modelId="{8E1E9CCE-EEE4-4810-B97E-7B9C02043AEC}" type="pres">
      <dgm:prSet presAssocID="{8F08818A-3279-41CD-988C-BABCDB84190E}" presName="txShp" presStyleLbl="node1" presStyleIdx="1" presStyleCnt="2">
        <dgm:presLayoutVars>
          <dgm:bulletEnabled val="1"/>
        </dgm:presLayoutVars>
      </dgm:prSet>
      <dgm:spPr/>
      <dgm:t>
        <a:bodyPr/>
        <a:lstStyle/>
        <a:p>
          <a:endParaRPr lang="en-US"/>
        </a:p>
      </dgm:t>
    </dgm:pt>
  </dgm:ptLst>
  <dgm:cxnLst>
    <dgm:cxn modelId="{01901926-A9E2-4EAB-85AA-D886CD2AC3AA}" type="presOf" srcId="{91D9E5E5-0CED-40DC-9325-62347E2EDCA1}" destId="{BA23888D-2BA3-479A-B1A2-9D28E1A398A1}" srcOrd="0" destOrd="0" presId="urn:microsoft.com/office/officeart/2005/8/layout/vList3"/>
    <dgm:cxn modelId="{8BB67FD2-2CF1-4E87-86D6-CC31375B56EF}" type="presOf" srcId="{2D46444E-552B-4A52-B157-28B32E766697}" destId="{5C63200A-E898-43FC-AAEA-1B5D94A8C754}" srcOrd="0" destOrd="0" presId="urn:microsoft.com/office/officeart/2005/8/layout/vList3"/>
    <dgm:cxn modelId="{E990A7C1-60E7-42DD-B399-07D31679377D}" srcId="{2D46444E-552B-4A52-B157-28B32E766697}" destId="{91D9E5E5-0CED-40DC-9325-62347E2EDCA1}" srcOrd="0" destOrd="0" parTransId="{70EEBC27-972C-4509-9DF0-A8270DB07BA2}" sibTransId="{5B5D0E49-6121-4C91-9410-27A220F0192F}"/>
    <dgm:cxn modelId="{DD478774-C750-4CFF-B6C2-5FD468A441AD}" srcId="{2D46444E-552B-4A52-B157-28B32E766697}" destId="{8F08818A-3279-41CD-988C-BABCDB84190E}" srcOrd="1" destOrd="0" parTransId="{5FE92BDE-290A-49A1-8C95-65B1B8EB0E8A}" sibTransId="{AA9F72CC-2F1C-42B6-A011-D25A7094EFA7}"/>
    <dgm:cxn modelId="{FB942272-F23E-4AF2-8824-C9839EA8A42C}" type="presOf" srcId="{8F08818A-3279-41CD-988C-BABCDB84190E}" destId="{8E1E9CCE-EEE4-4810-B97E-7B9C02043AEC}" srcOrd="0" destOrd="0" presId="urn:microsoft.com/office/officeart/2005/8/layout/vList3"/>
    <dgm:cxn modelId="{61D51205-81F9-4E41-B814-D2A0123A2191}" type="presParOf" srcId="{5C63200A-E898-43FC-AAEA-1B5D94A8C754}" destId="{19738BEF-76A7-49BE-990D-AF1BD3CE39CB}" srcOrd="0" destOrd="0" presId="urn:microsoft.com/office/officeart/2005/8/layout/vList3"/>
    <dgm:cxn modelId="{F3BFAEBC-3F5B-4A84-9DC2-DB331157A08B}" type="presParOf" srcId="{19738BEF-76A7-49BE-990D-AF1BD3CE39CB}" destId="{87DD55A3-ED37-40F8-AF5C-315ACF4F9C98}" srcOrd="0" destOrd="0" presId="urn:microsoft.com/office/officeart/2005/8/layout/vList3"/>
    <dgm:cxn modelId="{7F1E04A3-1FD8-437C-A540-C6CECB992E83}" type="presParOf" srcId="{19738BEF-76A7-49BE-990D-AF1BD3CE39CB}" destId="{BA23888D-2BA3-479A-B1A2-9D28E1A398A1}" srcOrd="1" destOrd="0" presId="urn:microsoft.com/office/officeart/2005/8/layout/vList3"/>
    <dgm:cxn modelId="{07329D16-4278-4777-8E81-BBF122C7C70D}" type="presParOf" srcId="{5C63200A-E898-43FC-AAEA-1B5D94A8C754}" destId="{EC7C3718-3895-40D2-B417-AE76AE26E0D0}" srcOrd="1" destOrd="0" presId="urn:microsoft.com/office/officeart/2005/8/layout/vList3"/>
    <dgm:cxn modelId="{F674299F-8382-4880-9523-CBD1CD7ED404}" type="presParOf" srcId="{5C63200A-E898-43FC-AAEA-1B5D94A8C754}" destId="{544D927F-07F5-4A8D-B7D8-A5B769EA08F4}" srcOrd="2" destOrd="0" presId="urn:microsoft.com/office/officeart/2005/8/layout/vList3"/>
    <dgm:cxn modelId="{928FE59C-1D9B-461A-8025-6B824E24DCBB}" type="presParOf" srcId="{544D927F-07F5-4A8D-B7D8-A5B769EA08F4}" destId="{EDD9F17E-E467-4866-BEB3-7128EBC96FCE}" srcOrd="0" destOrd="0" presId="urn:microsoft.com/office/officeart/2005/8/layout/vList3"/>
    <dgm:cxn modelId="{55ADD072-32D0-40A8-9E2B-E172C2D8C526}" type="presParOf" srcId="{544D927F-07F5-4A8D-B7D8-A5B769EA08F4}" destId="{8E1E9CCE-EEE4-4810-B97E-7B9C02043AEC}"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33023CD-5BF6-485A-A137-28838FDBD6D3}" type="doc">
      <dgm:prSet loTypeId="urn:microsoft.com/office/officeart/2005/8/layout/cycle2" loCatId="cycle" qsTypeId="urn:microsoft.com/office/officeart/2005/8/quickstyle/simple1" qsCatId="simple" csTypeId="urn:microsoft.com/office/officeart/2005/8/colors/accent1_2" csCatId="accent1" phldr="1"/>
      <dgm:spPr/>
      <dgm:t>
        <a:bodyPr/>
        <a:lstStyle/>
        <a:p>
          <a:endParaRPr lang="en-US"/>
        </a:p>
      </dgm:t>
    </dgm:pt>
    <dgm:pt modelId="{C6D4CFDE-B81C-41CB-BE75-8E02A5AF83D9}">
      <dgm:prSet phldrT="[Text]" custT="1"/>
      <dgm:spPr/>
      <dgm:t>
        <a:bodyPr/>
        <a:lstStyle/>
        <a:p>
          <a:r>
            <a:rPr lang="en-US" sz="2300" dirty="0" smtClean="0"/>
            <a:t>Hungry</a:t>
          </a:r>
        </a:p>
        <a:p>
          <a:r>
            <a:rPr lang="en-US" sz="2300" b="1" cap="none" spc="0" dirty="0" err="1" smtClean="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Neh</a:t>
          </a:r>
          <a:endParaRPr lang="en-US" sz="2300" b="1"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endParaRPr>
        </a:p>
      </dgm:t>
    </dgm:pt>
    <dgm:pt modelId="{30ED0FA7-565A-4658-81B3-5B0053A9E49B}" type="parTrans" cxnId="{30509EEA-0006-4CAC-94E5-62EB42F9C46B}">
      <dgm:prSet/>
      <dgm:spPr/>
      <dgm:t>
        <a:bodyPr/>
        <a:lstStyle/>
        <a:p>
          <a:endParaRPr lang="en-US"/>
        </a:p>
      </dgm:t>
    </dgm:pt>
    <dgm:pt modelId="{03244CD9-6979-44BE-91B7-B286BC510C86}" type="sibTrans" cxnId="{30509EEA-0006-4CAC-94E5-62EB42F9C46B}">
      <dgm:prSet/>
      <dgm:spPr/>
      <dgm:t>
        <a:bodyPr/>
        <a:lstStyle/>
        <a:p>
          <a:endParaRPr lang="en-US"/>
        </a:p>
      </dgm:t>
    </dgm:pt>
    <dgm:pt modelId="{29492D4B-3743-4CE6-86D2-10A4C571B56D}">
      <dgm:prSet phldrT="[Text]" custT="1"/>
      <dgm:spPr/>
      <dgm:t>
        <a:bodyPr/>
        <a:lstStyle/>
        <a:p>
          <a:r>
            <a:rPr lang="en-US" sz="2300" dirty="0" smtClean="0"/>
            <a:t>Windy</a:t>
          </a:r>
        </a:p>
        <a:p>
          <a:r>
            <a:rPr lang="en-US" sz="2300" b="1" cap="none" spc="0" dirty="0" smtClean="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Heh</a:t>
          </a:r>
          <a:endParaRPr lang="en-US" sz="2300" b="1"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endParaRPr>
        </a:p>
      </dgm:t>
    </dgm:pt>
    <dgm:pt modelId="{397915C8-BC36-43DA-9D11-70DDE2CF0CD9}" type="parTrans" cxnId="{DC26C9B0-56FC-483C-BDE9-841E9022FC6B}">
      <dgm:prSet/>
      <dgm:spPr/>
      <dgm:t>
        <a:bodyPr/>
        <a:lstStyle/>
        <a:p>
          <a:endParaRPr lang="en-US"/>
        </a:p>
      </dgm:t>
    </dgm:pt>
    <dgm:pt modelId="{6CF67C07-D7B6-42A2-A113-7F157A62E8AB}" type="sibTrans" cxnId="{DC26C9B0-56FC-483C-BDE9-841E9022FC6B}">
      <dgm:prSet/>
      <dgm:spPr/>
      <dgm:t>
        <a:bodyPr/>
        <a:lstStyle/>
        <a:p>
          <a:endParaRPr lang="en-US"/>
        </a:p>
      </dgm:t>
    </dgm:pt>
    <dgm:pt modelId="{4B470B73-F897-45B8-957D-03F947F3B9A2}">
      <dgm:prSet phldrT="[Text]" custT="1"/>
      <dgm:spPr/>
      <dgm:t>
        <a:bodyPr/>
        <a:lstStyle/>
        <a:p>
          <a:r>
            <a:rPr lang="en-US" sz="2300" dirty="0" smtClean="0"/>
            <a:t>Irritated</a:t>
          </a:r>
        </a:p>
        <a:p>
          <a:r>
            <a:rPr lang="en-US" sz="2300" b="1" cap="none" spc="0" dirty="0" err="1" smtClean="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Eairh</a:t>
          </a:r>
          <a:endParaRPr lang="en-US" sz="2300" b="1" cap="none" spc="0" dirty="0" smtClean="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endParaRPr>
        </a:p>
      </dgm:t>
    </dgm:pt>
    <dgm:pt modelId="{195CAAAD-721D-42AE-87C9-3F8C7A714B4C}" type="parTrans" cxnId="{C8824F5F-3B7C-473F-B68B-D0AF3C7CB7A9}">
      <dgm:prSet/>
      <dgm:spPr/>
      <dgm:t>
        <a:bodyPr/>
        <a:lstStyle/>
        <a:p>
          <a:endParaRPr lang="en-US"/>
        </a:p>
      </dgm:t>
    </dgm:pt>
    <dgm:pt modelId="{C0405587-4271-4BBE-BAFA-FBB83622974E}" type="sibTrans" cxnId="{C8824F5F-3B7C-473F-B68B-D0AF3C7CB7A9}">
      <dgm:prSet/>
      <dgm:spPr/>
      <dgm:t>
        <a:bodyPr/>
        <a:lstStyle/>
        <a:p>
          <a:endParaRPr lang="en-US"/>
        </a:p>
      </dgm:t>
    </dgm:pt>
    <dgm:pt modelId="{DFC2DC1F-966C-4ED5-9143-19823B7B16B3}">
      <dgm:prSet phldrT="[Text]" custT="1"/>
      <dgm:spPr/>
      <dgm:t>
        <a:bodyPr/>
        <a:lstStyle/>
        <a:p>
          <a:r>
            <a:rPr lang="en-US" sz="2300" dirty="0" smtClean="0"/>
            <a:t>Sleepy</a:t>
          </a:r>
        </a:p>
        <a:p>
          <a:r>
            <a:rPr lang="en-US" sz="2300" b="1" cap="none" spc="0" dirty="0" err="1" smtClean="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Owh</a:t>
          </a:r>
          <a:endParaRPr lang="en-US" sz="2300" b="1"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endParaRPr>
        </a:p>
      </dgm:t>
    </dgm:pt>
    <dgm:pt modelId="{FBABFF90-C733-4A33-ACDF-785EB294FED1}" type="parTrans" cxnId="{34105B03-50FF-470D-890D-9492748F3272}">
      <dgm:prSet/>
      <dgm:spPr/>
      <dgm:t>
        <a:bodyPr/>
        <a:lstStyle/>
        <a:p>
          <a:endParaRPr lang="en-US"/>
        </a:p>
      </dgm:t>
    </dgm:pt>
    <dgm:pt modelId="{1F29F673-0E23-4EA7-A2CF-66B4F13C7456}" type="sibTrans" cxnId="{34105B03-50FF-470D-890D-9492748F3272}">
      <dgm:prSet/>
      <dgm:spPr/>
      <dgm:t>
        <a:bodyPr/>
        <a:lstStyle/>
        <a:p>
          <a:endParaRPr lang="en-US"/>
        </a:p>
      </dgm:t>
    </dgm:pt>
    <dgm:pt modelId="{C962DE0C-605D-41E8-AB2C-F12D03E9EC07}">
      <dgm:prSet phldrT="[Text]" custT="1"/>
      <dgm:spPr/>
      <dgm:t>
        <a:bodyPr/>
        <a:lstStyle/>
        <a:p>
          <a:r>
            <a:rPr lang="en-US" sz="2300" dirty="0" err="1" smtClean="0"/>
            <a:t>Burpy</a:t>
          </a:r>
          <a:endParaRPr lang="en-US" sz="2300" dirty="0" smtClean="0"/>
        </a:p>
        <a:p>
          <a:r>
            <a:rPr lang="en-US" sz="2300" b="1" cap="none" spc="0" dirty="0" smtClean="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Eh</a:t>
          </a:r>
          <a:endParaRPr lang="en-US" sz="2300" b="1"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endParaRPr>
        </a:p>
      </dgm:t>
    </dgm:pt>
    <dgm:pt modelId="{668E04EA-FF89-401C-B1FE-2254BC940F05}" type="parTrans" cxnId="{DB30123B-7335-4505-9A35-8F13CEB419DB}">
      <dgm:prSet/>
      <dgm:spPr/>
      <dgm:t>
        <a:bodyPr/>
        <a:lstStyle/>
        <a:p>
          <a:endParaRPr lang="en-US"/>
        </a:p>
      </dgm:t>
    </dgm:pt>
    <dgm:pt modelId="{5EDB6F66-8A32-45FE-AC46-E9F652866124}" type="sibTrans" cxnId="{DB30123B-7335-4505-9A35-8F13CEB419DB}">
      <dgm:prSet/>
      <dgm:spPr/>
      <dgm:t>
        <a:bodyPr/>
        <a:lstStyle/>
        <a:p>
          <a:endParaRPr lang="en-US"/>
        </a:p>
      </dgm:t>
    </dgm:pt>
    <dgm:pt modelId="{DBC6C60E-A069-4C61-BD4C-D2223A8AACB1}" type="pres">
      <dgm:prSet presAssocID="{433023CD-5BF6-485A-A137-28838FDBD6D3}" presName="cycle" presStyleCnt="0">
        <dgm:presLayoutVars>
          <dgm:dir/>
          <dgm:resizeHandles val="exact"/>
        </dgm:presLayoutVars>
      </dgm:prSet>
      <dgm:spPr/>
      <dgm:t>
        <a:bodyPr/>
        <a:lstStyle/>
        <a:p>
          <a:endParaRPr lang="en-US"/>
        </a:p>
      </dgm:t>
    </dgm:pt>
    <dgm:pt modelId="{E05757F5-3E23-45CA-A94E-58DE68E77D91}" type="pres">
      <dgm:prSet presAssocID="{C6D4CFDE-B81C-41CB-BE75-8E02A5AF83D9}" presName="node" presStyleLbl="node1" presStyleIdx="0" presStyleCnt="5">
        <dgm:presLayoutVars>
          <dgm:bulletEnabled val="1"/>
        </dgm:presLayoutVars>
      </dgm:prSet>
      <dgm:spPr/>
      <dgm:t>
        <a:bodyPr/>
        <a:lstStyle/>
        <a:p>
          <a:endParaRPr lang="en-US"/>
        </a:p>
      </dgm:t>
    </dgm:pt>
    <dgm:pt modelId="{504F49EC-1DB1-49ED-BAB0-AE7D15B93622}" type="pres">
      <dgm:prSet presAssocID="{03244CD9-6979-44BE-91B7-B286BC510C86}" presName="sibTrans" presStyleLbl="sibTrans2D1" presStyleIdx="0" presStyleCnt="5"/>
      <dgm:spPr/>
      <dgm:t>
        <a:bodyPr/>
        <a:lstStyle/>
        <a:p>
          <a:endParaRPr lang="en-US"/>
        </a:p>
      </dgm:t>
    </dgm:pt>
    <dgm:pt modelId="{9C4CD271-C5BA-4ADF-BA34-54673793C2AE}" type="pres">
      <dgm:prSet presAssocID="{03244CD9-6979-44BE-91B7-B286BC510C86}" presName="connectorText" presStyleLbl="sibTrans2D1" presStyleIdx="0" presStyleCnt="5"/>
      <dgm:spPr/>
      <dgm:t>
        <a:bodyPr/>
        <a:lstStyle/>
        <a:p>
          <a:endParaRPr lang="en-US"/>
        </a:p>
      </dgm:t>
    </dgm:pt>
    <dgm:pt modelId="{6E70846E-8337-4828-A485-6110D3B4FC00}" type="pres">
      <dgm:prSet presAssocID="{29492D4B-3743-4CE6-86D2-10A4C571B56D}" presName="node" presStyleLbl="node1" presStyleIdx="1" presStyleCnt="5">
        <dgm:presLayoutVars>
          <dgm:bulletEnabled val="1"/>
        </dgm:presLayoutVars>
      </dgm:prSet>
      <dgm:spPr/>
      <dgm:t>
        <a:bodyPr/>
        <a:lstStyle/>
        <a:p>
          <a:endParaRPr lang="en-US"/>
        </a:p>
      </dgm:t>
    </dgm:pt>
    <dgm:pt modelId="{D3D8EE2E-6883-4F9F-9C1B-ECD796362DF6}" type="pres">
      <dgm:prSet presAssocID="{6CF67C07-D7B6-42A2-A113-7F157A62E8AB}" presName="sibTrans" presStyleLbl="sibTrans2D1" presStyleIdx="1" presStyleCnt="5"/>
      <dgm:spPr/>
      <dgm:t>
        <a:bodyPr/>
        <a:lstStyle/>
        <a:p>
          <a:endParaRPr lang="en-US"/>
        </a:p>
      </dgm:t>
    </dgm:pt>
    <dgm:pt modelId="{B1812F8F-6130-4F64-A7DA-154EC6863B42}" type="pres">
      <dgm:prSet presAssocID="{6CF67C07-D7B6-42A2-A113-7F157A62E8AB}" presName="connectorText" presStyleLbl="sibTrans2D1" presStyleIdx="1" presStyleCnt="5"/>
      <dgm:spPr/>
      <dgm:t>
        <a:bodyPr/>
        <a:lstStyle/>
        <a:p>
          <a:endParaRPr lang="en-US"/>
        </a:p>
      </dgm:t>
    </dgm:pt>
    <dgm:pt modelId="{42740DA9-622E-4E50-9D6D-41D1987B7D9A}" type="pres">
      <dgm:prSet presAssocID="{4B470B73-F897-45B8-957D-03F947F3B9A2}" presName="node" presStyleLbl="node1" presStyleIdx="2" presStyleCnt="5">
        <dgm:presLayoutVars>
          <dgm:bulletEnabled val="1"/>
        </dgm:presLayoutVars>
      </dgm:prSet>
      <dgm:spPr/>
      <dgm:t>
        <a:bodyPr/>
        <a:lstStyle/>
        <a:p>
          <a:endParaRPr lang="en-US"/>
        </a:p>
      </dgm:t>
    </dgm:pt>
    <dgm:pt modelId="{7C7EF8DC-7716-4CCC-BEB1-B171C64B3F3C}" type="pres">
      <dgm:prSet presAssocID="{C0405587-4271-4BBE-BAFA-FBB83622974E}" presName="sibTrans" presStyleLbl="sibTrans2D1" presStyleIdx="2" presStyleCnt="5"/>
      <dgm:spPr/>
      <dgm:t>
        <a:bodyPr/>
        <a:lstStyle/>
        <a:p>
          <a:endParaRPr lang="en-US"/>
        </a:p>
      </dgm:t>
    </dgm:pt>
    <dgm:pt modelId="{B546E071-2EAE-441D-8B56-6858EB37F13F}" type="pres">
      <dgm:prSet presAssocID="{C0405587-4271-4BBE-BAFA-FBB83622974E}" presName="connectorText" presStyleLbl="sibTrans2D1" presStyleIdx="2" presStyleCnt="5"/>
      <dgm:spPr/>
      <dgm:t>
        <a:bodyPr/>
        <a:lstStyle/>
        <a:p>
          <a:endParaRPr lang="en-US"/>
        </a:p>
      </dgm:t>
    </dgm:pt>
    <dgm:pt modelId="{553BD176-20F4-4B2E-BEC5-6D9F358ACCBA}" type="pres">
      <dgm:prSet presAssocID="{DFC2DC1F-966C-4ED5-9143-19823B7B16B3}" presName="node" presStyleLbl="node1" presStyleIdx="3" presStyleCnt="5">
        <dgm:presLayoutVars>
          <dgm:bulletEnabled val="1"/>
        </dgm:presLayoutVars>
      </dgm:prSet>
      <dgm:spPr/>
      <dgm:t>
        <a:bodyPr/>
        <a:lstStyle/>
        <a:p>
          <a:endParaRPr lang="en-US"/>
        </a:p>
      </dgm:t>
    </dgm:pt>
    <dgm:pt modelId="{74889765-4516-4FC0-B52A-69132C79DCE7}" type="pres">
      <dgm:prSet presAssocID="{1F29F673-0E23-4EA7-A2CF-66B4F13C7456}" presName="sibTrans" presStyleLbl="sibTrans2D1" presStyleIdx="3" presStyleCnt="5"/>
      <dgm:spPr/>
      <dgm:t>
        <a:bodyPr/>
        <a:lstStyle/>
        <a:p>
          <a:endParaRPr lang="en-US"/>
        </a:p>
      </dgm:t>
    </dgm:pt>
    <dgm:pt modelId="{33757502-309B-4631-BE64-8D1049951779}" type="pres">
      <dgm:prSet presAssocID="{1F29F673-0E23-4EA7-A2CF-66B4F13C7456}" presName="connectorText" presStyleLbl="sibTrans2D1" presStyleIdx="3" presStyleCnt="5"/>
      <dgm:spPr/>
      <dgm:t>
        <a:bodyPr/>
        <a:lstStyle/>
        <a:p>
          <a:endParaRPr lang="en-US"/>
        </a:p>
      </dgm:t>
    </dgm:pt>
    <dgm:pt modelId="{A756F9DC-CCC8-49A2-877A-8917A9046FA6}" type="pres">
      <dgm:prSet presAssocID="{C962DE0C-605D-41E8-AB2C-F12D03E9EC07}" presName="node" presStyleLbl="node1" presStyleIdx="4" presStyleCnt="5">
        <dgm:presLayoutVars>
          <dgm:bulletEnabled val="1"/>
        </dgm:presLayoutVars>
      </dgm:prSet>
      <dgm:spPr/>
      <dgm:t>
        <a:bodyPr/>
        <a:lstStyle/>
        <a:p>
          <a:endParaRPr lang="en-US"/>
        </a:p>
      </dgm:t>
    </dgm:pt>
    <dgm:pt modelId="{C8BF8760-6A30-40D8-AD1C-9E1818D6F81A}" type="pres">
      <dgm:prSet presAssocID="{5EDB6F66-8A32-45FE-AC46-E9F652866124}" presName="sibTrans" presStyleLbl="sibTrans2D1" presStyleIdx="4" presStyleCnt="5"/>
      <dgm:spPr/>
      <dgm:t>
        <a:bodyPr/>
        <a:lstStyle/>
        <a:p>
          <a:endParaRPr lang="en-US"/>
        </a:p>
      </dgm:t>
    </dgm:pt>
    <dgm:pt modelId="{6253B0D5-F3D0-42B9-A91F-7F4C9EDC82F6}" type="pres">
      <dgm:prSet presAssocID="{5EDB6F66-8A32-45FE-AC46-E9F652866124}" presName="connectorText" presStyleLbl="sibTrans2D1" presStyleIdx="4" presStyleCnt="5"/>
      <dgm:spPr/>
      <dgm:t>
        <a:bodyPr/>
        <a:lstStyle/>
        <a:p>
          <a:endParaRPr lang="en-US"/>
        </a:p>
      </dgm:t>
    </dgm:pt>
  </dgm:ptLst>
  <dgm:cxnLst>
    <dgm:cxn modelId="{5D35D4BC-9F48-4CA0-9F57-9CCAFA2AE85E}" type="presOf" srcId="{6CF67C07-D7B6-42A2-A113-7F157A62E8AB}" destId="{B1812F8F-6130-4F64-A7DA-154EC6863B42}" srcOrd="1" destOrd="0" presId="urn:microsoft.com/office/officeart/2005/8/layout/cycle2"/>
    <dgm:cxn modelId="{12A86D7E-FEA9-4D16-AE7D-A7BE7BFA1490}" type="presOf" srcId="{5EDB6F66-8A32-45FE-AC46-E9F652866124}" destId="{C8BF8760-6A30-40D8-AD1C-9E1818D6F81A}" srcOrd="0" destOrd="0" presId="urn:microsoft.com/office/officeart/2005/8/layout/cycle2"/>
    <dgm:cxn modelId="{3BD253C2-F3BD-4D9C-985C-6AAA6070090E}" type="presOf" srcId="{C6D4CFDE-B81C-41CB-BE75-8E02A5AF83D9}" destId="{E05757F5-3E23-45CA-A94E-58DE68E77D91}" srcOrd="0" destOrd="0" presId="urn:microsoft.com/office/officeart/2005/8/layout/cycle2"/>
    <dgm:cxn modelId="{CD985CC3-0855-4238-9399-734034DE54E3}" type="presOf" srcId="{1F29F673-0E23-4EA7-A2CF-66B4F13C7456}" destId="{74889765-4516-4FC0-B52A-69132C79DCE7}" srcOrd="0" destOrd="0" presId="urn:microsoft.com/office/officeart/2005/8/layout/cycle2"/>
    <dgm:cxn modelId="{91E9429C-8E33-43B6-B6D8-098C7A03982B}" type="presOf" srcId="{5EDB6F66-8A32-45FE-AC46-E9F652866124}" destId="{6253B0D5-F3D0-42B9-A91F-7F4C9EDC82F6}" srcOrd="1" destOrd="0" presId="urn:microsoft.com/office/officeart/2005/8/layout/cycle2"/>
    <dgm:cxn modelId="{DB30123B-7335-4505-9A35-8F13CEB419DB}" srcId="{433023CD-5BF6-485A-A137-28838FDBD6D3}" destId="{C962DE0C-605D-41E8-AB2C-F12D03E9EC07}" srcOrd="4" destOrd="0" parTransId="{668E04EA-FF89-401C-B1FE-2254BC940F05}" sibTransId="{5EDB6F66-8A32-45FE-AC46-E9F652866124}"/>
    <dgm:cxn modelId="{13332F0D-00CB-4EA7-AE45-B0A2CC10ADE1}" type="presOf" srcId="{03244CD9-6979-44BE-91B7-B286BC510C86}" destId="{504F49EC-1DB1-49ED-BAB0-AE7D15B93622}" srcOrd="0" destOrd="0" presId="urn:microsoft.com/office/officeart/2005/8/layout/cycle2"/>
    <dgm:cxn modelId="{822E990F-4922-48B8-830B-D8E3E3208B62}" type="presOf" srcId="{03244CD9-6979-44BE-91B7-B286BC510C86}" destId="{9C4CD271-C5BA-4ADF-BA34-54673793C2AE}" srcOrd="1" destOrd="0" presId="urn:microsoft.com/office/officeart/2005/8/layout/cycle2"/>
    <dgm:cxn modelId="{DC26C9B0-56FC-483C-BDE9-841E9022FC6B}" srcId="{433023CD-5BF6-485A-A137-28838FDBD6D3}" destId="{29492D4B-3743-4CE6-86D2-10A4C571B56D}" srcOrd="1" destOrd="0" parTransId="{397915C8-BC36-43DA-9D11-70DDE2CF0CD9}" sibTransId="{6CF67C07-D7B6-42A2-A113-7F157A62E8AB}"/>
    <dgm:cxn modelId="{404B3852-4CEA-46A8-9B05-DC963E17ABA3}" type="presOf" srcId="{C0405587-4271-4BBE-BAFA-FBB83622974E}" destId="{7C7EF8DC-7716-4CCC-BEB1-B171C64B3F3C}" srcOrd="0" destOrd="0" presId="urn:microsoft.com/office/officeart/2005/8/layout/cycle2"/>
    <dgm:cxn modelId="{C8824F5F-3B7C-473F-B68B-D0AF3C7CB7A9}" srcId="{433023CD-5BF6-485A-A137-28838FDBD6D3}" destId="{4B470B73-F897-45B8-957D-03F947F3B9A2}" srcOrd="2" destOrd="0" parTransId="{195CAAAD-721D-42AE-87C9-3F8C7A714B4C}" sibTransId="{C0405587-4271-4BBE-BAFA-FBB83622974E}"/>
    <dgm:cxn modelId="{E93C3722-1E0C-4125-B242-679F8DBEEC48}" type="presOf" srcId="{4B470B73-F897-45B8-957D-03F947F3B9A2}" destId="{42740DA9-622E-4E50-9D6D-41D1987B7D9A}" srcOrd="0" destOrd="0" presId="urn:microsoft.com/office/officeart/2005/8/layout/cycle2"/>
    <dgm:cxn modelId="{CEF4BFD7-CB99-406B-99C3-80CF180B43B9}" type="presOf" srcId="{C0405587-4271-4BBE-BAFA-FBB83622974E}" destId="{B546E071-2EAE-441D-8B56-6858EB37F13F}" srcOrd="1" destOrd="0" presId="urn:microsoft.com/office/officeart/2005/8/layout/cycle2"/>
    <dgm:cxn modelId="{EFD55E43-D422-41FE-9710-AFAAF8A6009D}" type="presOf" srcId="{DFC2DC1F-966C-4ED5-9143-19823B7B16B3}" destId="{553BD176-20F4-4B2E-BEC5-6D9F358ACCBA}" srcOrd="0" destOrd="0" presId="urn:microsoft.com/office/officeart/2005/8/layout/cycle2"/>
    <dgm:cxn modelId="{58DAAB71-B4B3-4925-8CAD-BF08B0696A0A}" type="presOf" srcId="{C962DE0C-605D-41E8-AB2C-F12D03E9EC07}" destId="{A756F9DC-CCC8-49A2-877A-8917A9046FA6}" srcOrd="0" destOrd="0" presId="urn:microsoft.com/office/officeart/2005/8/layout/cycle2"/>
    <dgm:cxn modelId="{30509EEA-0006-4CAC-94E5-62EB42F9C46B}" srcId="{433023CD-5BF6-485A-A137-28838FDBD6D3}" destId="{C6D4CFDE-B81C-41CB-BE75-8E02A5AF83D9}" srcOrd="0" destOrd="0" parTransId="{30ED0FA7-565A-4658-81B3-5B0053A9E49B}" sibTransId="{03244CD9-6979-44BE-91B7-B286BC510C86}"/>
    <dgm:cxn modelId="{34105B03-50FF-470D-890D-9492748F3272}" srcId="{433023CD-5BF6-485A-A137-28838FDBD6D3}" destId="{DFC2DC1F-966C-4ED5-9143-19823B7B16B3}" srcOrd="3" destOrd="0" parTransId="{FBABFF90-C733-4A33-ACDF-785EB294FED1}" sibTransId="{1F29F673-0E23-4EA7-A2CF-66B4F13C7456}"/>
    <dgm:cxn modelId="{F978C75D-490D-47FE-AEFB-18B1FA398179}" type="presOf" srcId="{6CF67C07-D7B6-42A2-A113-7F157A62E8AB}" destId="{D3D8EE2E-6883-4F9F-9C1B-ECD796362DF6}" srcOrd="0" destOrd="0" presId="urn:microsoft.com/office/officeart/2005/8/layout/cycle2"/>
    <dgm:cxn modelId="{2A41CF0A-7DF0-4EA3-B2F2-8811BDF0F659}" type="presOf" srcId="{433023CD-5BF6-485A-A137-28838FDBD6D3}" destId="{DBC6C60E-A069-4C61-BD4C-D2223A8AACB1}" srcOrd="0" destOrd="0" presId="urn:microsoft.com/office/officeart/2005/8/layout/cycle2"/>
    <dgm:cxn modelId="{AF611919-9355-4FC0-9812-12F257F7E028}" type="presOf" srcId="{29492D4B-3743-4CE6-86D2-10A4C571B56D}" destId="{6E70846E-8337-4828-A485-6110D3B4FC00}" srcOrd="0" destOrd="0" presId="urn:microsoft.com/office/officeart/2005/8/layout/cycle2"/>
    <dgm:cxn modelId="{78156455-77ED-4407-933B-58312B018945}" type="presOf" srcId="{1F29F673-0E23-4EA7-A2CF-66B4F13C7456}" destId="{33757502-309B-4631-BE64-8D1049951779}" srcOrd="1" destOrd="0" presId="urn:microsoft.com/office/officeart/2005/8/layout/cycle2"/>
    <dgm:cxn modelId="{F5C10F3D-E95C-4345-B3FD-ECB73F3DA1CF}" type="presParOf" srcId="{DBC6C60E-A069-4C61-BD4C-D2223A8AACB1}" destId="{E05757F5-3E23-45CA-A94E-58DE68E77D91}" srcOrd="0" destOrd="0" presId="urn:microsoft.com/office/officeart/2005/8/layout/cycle2"/>
    <dgm:cxn modelId="{0C2AEB80-5466-408A-89C4-14FC621E5CE1}" type="presParOf" srcId="{DBC6C60E-A069-4C61-BD4C-D2223A8AACB1}" destId="{504F49EC-1DB1-49ED-BAB0-AE7D15B93622}" srcOrd="1" destOrd="0" presId="urn:microsoft.com/office/officeart/2005/8/layout/cycle2"/>
    <dgm:cxn modelId="{40133B9D-08F7-4FC1-BD3F-63CF94C121CA}" type="presParOf" srcId="{504F49EC-1DB1-49ED-BAB0-AE7D15B93622}" destId="{9C4CD271-C5BA-4ADF-BA34-54673793C2AE}" srcOrd="0" destOrd="0" presId="urn:microsoft.com/office/officeart/2005/8/layout/cycle2"/>
    <dgm:cxn modelId="{4B36A4CD-3CF7-4B56-B75A-3553EF906935}" type="presParOf" srcId="{DBC6C60E-A069-4C61-BD4C-D2223A8AACB1}" destId="{6E70846E-8337-4828-A485-6110D3B4FC00}" srcOrd="2" destOrd="0" presId="urn:microsoft.com/office/officeart/2005/8/layout/cycle2"/>
    <dgm:cxn modelId="{9ACD86AF-1B43-4B87-B320-9E7CADA99272}" type="presParOf" srcId="{DBC6C60E-A069-4C61-BD4C-D2223A8AACB1}" destId="{D3D8EE2E-6883-4F9F-9C1B-ECD796362DF6}" srcOrd="3" destOrd="0" presId="urn:microsoft.com/office/officeart/2005/8/layout/cycle2"/>
    <dgm:cxn modelId="{099AACBD-B476-4BB4-BA30-E1B90B8EE303}" type="presParOf" srcId="{D3D8EE2E-6883-4F9F-9C1B-ECD796362DF6}" destId="{B1812F8F-6130-4F64-A7DA-154EC6863B42}" srcOrd="0" destOrd="0" presId="urn:microsoft.com/office/officeart/2005/8/layout/cycle2"/>
    <dgm:cxn modelId="{7474D3BF-3433-42AB-B693-D826A539A5E3}" type="presParOf" srcId="{DBC6C60E-A069-4C61-BD4C-D2223A8AACB1}" destId="{42740DA9-622E-4E50-9D6D-41D1987B7D9A}" srcOrd="4" destOrd="0" presId="urn:microsoft.com/office/officeart/2005/8/layout/cycle2"/>
    <dgm:cxn modelId="{F46C6EF4-DA41-4FDD-9CDE-9299D03090A9}" type="presParOf" srcId="{DBC6C60E-A069-4C61-BD4C-D2223A8AACB1}" destId="{7C7EF8DC-7716-4CCC-BEB1-B171C64B3F3C}" srcOrd="5" destOrd="0" presId="urn:microsoft.com/office/officeart/2005/8/layout/cycle2"/>
    <dgm:cxn modelId="{6CCF129C-6D87-4E58-AB7F-3437B8D05F5C}" type="presParOf" srcId="{7C7EF8DC-7716-4CCC-BEB1-B171C64B3F3C}" destId="{B546E071-2EAE-441D-8B56-6858EB37F13F}" srcOrd="0" destOrd="0" presId="urn:microsoft.com/office/officeart/2005/8/layout/cycle2"/>
    <dgm:cxn modelId="{9A12ACD6-70C6-45D1-A3AF-45C9CABE93D3}" type="presParOf" srcId="{DBC6C60E-A069-4C61-BD4C-D2223A8AACB1}" destId="{553BD176-20F4-4B2E-BEC5-6D9F358ACCBA}" srcOrd="6" destOrd="0" presId="urn:microsoft.com/office/officeart/2005/8/layout/cycle2"/>
    <dgm:cxn modelId="{5C6DB5A1-F493-4F1B-B313-5310F4038E5C}" type="presParOf" srcId="{DBC6C60E-A069-4C61-BD4C-D2223A8AACB1}" destId="{74889765-4516-4FC0-B52A-69132C79DCE7}" srcOrd="7" destOrd="0" presId="urn:microsoft.com/office/officeart/2005/8/layout/cycle2"/>
    <dgm:cxn modelId="{13CC66F8-1205-4090-A828-400EEADA7F28}" type="presParOf" srcId="{74889765-4516-4FC0-B52A-69132C79DCE7}" destId="{33757502-309B-4631-BE64-8D1049951779}" srcOrd="0" destOrd="0" presId="urn:microsoft.com/office/officeart/2005/8/layout/cycle2"/>
    <dgm:cxn modelId="{F17DBD19-95CA-4FD3-8103-282759E0FC09}" type="presParOf" srcId="{DBC6C60E-A069-4C61-BD4C-D2223A8AACB1}" destId="{A756F9DC-CCC8-49A2-877A-8917A9046FA6}" srcOrd="8" destOrd="0" presId="urn:microsoft.com/office/officeart/2005/8/layout/cycle2"/>
    <dgm:cxn modelId="{BA171CBA-50FE-4E7D-A6C6-0E1AA76BB5BC}" type="presParOf" srcId="{DBC6C60E-A069-4C61-BD4C-D2223A8AACB1}" destId="{C8BF8760-6A30-40D8-AD1C-9E1818D6F81A}" srcOrd="9" destOrd="0" presId="urn:microsoft.com/office/officeart/2005/8/layout/cycle2"/>
    <dgm:cxn modelId="{456A0088-84E2-46C5-AE47-643DC7527C88}" type="presParOf" srcId="{C8BF8760-6A30-40D8-AD1C-9E1818D6F81A}" destId="{6253B0D5-F3D0-42B9-A91F-7F4C9EDC82F6}" srcOrd="0" destOrd="0" presId="urn:microsoft.com/office/officeart/2005/8/layout/cycle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DD8036B-B6A2-40C6-A4A5-8111132069CF}" type="doc">
      <dgm:prSet loTypeId="urn:microsoft.com/office/officeart/2005/8/layout/vList6" loCatId="list" qsTypeId="urn:microsoft.com/office/officeart/2005/8/quickstyle/simple1" qsCatId="simple" csTypeId="urn:microsoft.com/office/officeart/2005/8/colors/accent1_2" csCatId="accent1" phldr="1"/>
      <dgm:spPr/>
      <dgm:t>
        <a:bodyPr/>
        <a:lstStyle/>
        <a:p>
          <a:endParaRPr lang="en-US"/>
        </a:p>
      </dgm:t>
    </dgm:pt>
    <dgm:pt modelId="{283237AE-86BC-4947-A8E5-626A8F5E1743}">
      <dgm:prSet phldrT="[Text]"/>
      <dgm:spPr/>
      <dgm:t>
        <a:bodyPr/>
        <a:lstStyle/>
        <a:p>
          <a:r>
            <a:rPr lang="en-US" dirty="0" err="1" smtClean="0"/>
            <a:t>Babba</a:t>
          </a:r>
          <a:endParaRPr lang="en-US" dirty="0" smtClean="0"/>
        </a:p>
        <a:p>
          <a:r>
            <a:rPr lang="en-US" dirty="0" smtClean="0"/>
            <a:t>Cry translator app</a:t>
          </a:r>
          <a:endParaRPr lang="en-US" dirty="0"/>
        </a:p>
      </dgm:t>
    </dgm:pt>
    <dgm:pt modelId="{551C4D9A-1E8E-420F-AE74-1FEDF1778ADA}" type="parTrans" cxnId="{FCDEEE65-7DE4-4B20-BB57-563BC56DE1D1}">
      <dgm:prSet/>
      <dgm:spPr/>
      <dgm:t>
        <a:bodyPr/>
        <a:lstStyle/>
        <a:p>
          <a:endParaRPr lang="en-US"/>
        </a:p>
      </dgm:t>
    </dgm:pt>
    <dgm:pt modelId="{29DCB36F-6967-4573-B2A4-614FE524BF7B}" type="sibTrans" cxnId="{FCDEEE65-7DE4-4B20-BB57-563BC56DE1D1}">
      <dgm:prSet/>
      <dgm:spPr/>
      <dgm:t>
        <a:bodyPr/>
        <a:lstStyle/>
        <a:p>
          <a:endParaRPr lang="en-US"/>
        </a:p>
      </dgm:t>
    </dgm:pt>
    <dgm:pt modelId="{67213701-FA8A-482F-A996-506F46CE55D9}">
      <dgm:prSet phldrT="[Text]" custT="1"/>
      <dgm:spPr/>
      <dgm:t>
        <a:bodyPr/>
        <a:lstStyle/>
        <a:p>
          <a:r>
            <a:rPr lang="en-US" sz="2300" dirty="0" smtClean="0">
              <a:solidFill>
                <a:srgbClr val="C00000"/>
              </a:solidFill>
            </a:rPr>
            <a:t>Advantage</a:t>
          </a:r>
          <a:r>
            <a:rPr lang="en-US" sz="2300" dirty="0" smtClean="0"/>
            <a:t> : easy to use and the result of crying baby is accurate </a:t>
          </a:r>
          <a:endParaRPr lang="en-US" sz="2300" dirty="0"/>
        </a:p>
      </dgm:t>
    </dgm:pt>
    <dgm:pt modelId="{330A1D25-AA52-4328-BCE3-15F4C5774655}" type="parTrans" cxnId="{B4F930E2-BE4F-4624-AA0C-FCA40281DEBF}">
      <dgm:prSet/>
      <dgm:spPr/>
      <dgm:t>
        <a:bodyPr/>
        <a:lstStyle/>
        <a:p>
          <a:endParaRPr lang="en-US"/>
        </a:p>
      </dgm:t>
    </dgm:pt>
    <dgm:pt modelId="{B2DDC138-9E87-46A8-8A9D-341E47644B73}" type="sibTrans" cxnId="{B4F930E2-BE4F-4624-AA0C-FCA40281DEBF}">
      <dgm:prSet/>
      <dgm:spPr/>
      <dgm:t>
        <a:bodyPr/>
        <a:lstStyle/>
        <a:p>
          <a:endParaRPr lang="en-US"/>
        </a:p>
      </dgm:t>
    </dgm:pt>
    <dgm:pt modelId="{5DC1B609-FA95-4A63-BAD6-A1168FBA5804}">
      <dgm:prSet phldrT="[Text]" custT="1"/>
      <dgm:spPr/>
      <dgm:t>
        <a:bodyPr/>
        <a:lstStyle/>
        <a:p>
          <a:r>
            <a:rPr lang="en-US" sz="2300" dirty="0" smtClean="0">
              <a:solidFill>
                <a:srgbClr val="C00000"/>
              </a:solidFill>
            </a:rPr>
            <a:t>Disadvantage</a:t>
          </a:r>
          <a:r>
            <a:rPr lang="en-US" sz="2300" dirty="0" smtClean="0"/>
            <a:t> : The result of crying baby  takes a long time to load </a:t>
          </a:r>
          <a:endParaRPr lang="en-US" sz="2300" dirty="0"/>
        </a:p>
      </dgm:t>
    </dgm:pt>
    <dgm:pt modelId="{3C32A9AF-E0EA-489B-85BB-5008D7907A49}" type="parTrans" cxnId="{90D1979F-AD1F-45D0-9747-99635BC23CBA}">
      <dgm:prSet/>
      <dgm:spPr/>
      <dgm:t>
        <a:bodyPr/>
        <a:lstStyle/>
        <a:p>
          <a:endParaRPr lang="en-US"/>
        </a:p>
      </dgm:t>
    </dgm:pt>
    <dgm:pt modelId="{0E6FD62E-501F-411F-BA17-754DEF10D40E}" type="sibTrans" cxnId="{90D1979F-AD1F-45D0-9747-99635BC23CBA}">
      <dgm:prSet/>
      <dgm:spPr/>
      <dgm:t>
        <a:bodyPr/>
        <a:lstStyle/>
        <a:p>
          <a:endParaRPr lang="en-US"/>
        </a:p>
      </dgm:t>
    </dgm:pt>
    <dgm:pt modelId="{9062982B-4AC3-4D67-9C98-AFFF31F0E172}">
      <dgm:prSet phldrT="[Text]"/>
      <dgm:spPr/>
      <dgm:t>
        <a:bodyPr/>
        <a:lstStyle/>
        <a:p>
          <a:r>
            <a:rPr lang="en-US" dirty="0" smtClean="0"/>
            <a:t>Baby language </a:t>
          </a:r>
        </a:p>
        <a:p>
          <a:r>
            <a:rPr lang="en-US" dirty="0" smtClean="0"/>
            <a:t>app</a:t>
          </a:r>
          <a:endParaRPr lang="en-US" dirty="0"/>
        </a:p>
      </dgm:t>
    </dgm:pt>
    <dgm:pt modelId="{EA113B84-8691-41C2-8A3C-F3B4533D0269}" type="parTrans" cxnId="{DE47A282-2E27-4555-AF68-95EC84676282}">
      <dgm:prSet/>
      <dgm:spPr/>
      <dgm:t>
        <a:bodyPr/>
        <a:lstStyle/>
        <a:p>
          <a:endParaRPr lang="en-US"/>
        </a:p>
      </dgm:t>
    </dgm:pt>
    <dgm:pt modelId="{FFE3446A-4D1A-452E-982B-F9B04278FEF8}" type="sibTrans" cxnId="{DE47A282-2E27-4555-AF68-95EC84676282}">
      <dgm:prSet/>
      <dgm:spPr/>
      <dgm:t>
        <a:bodyPr/>
        <a:lstStyle/>
        <a:p>
          <a:endParaRPr lang="en-US"/>
        </a:p>
      </dgm:t>
    </dgm:pt>
    <dgm:pt modelId="{DC1816B1-0D59-49B0-997E-EF6A456D2267}">
      <dgm:prSet phldrT="[Text]" custT="1"/>
      <dgm:spPr/>
      <dgm:t>
        <a:bodyPr/>
        <a:lstStyle/>
        <a:p>
          <a:r>
            <a:rPr lang="en-US" sz="2300" dirty="0" smtClean="0">
              <a:solidFill>
                <a:srgbClr val="C00000"/>
              </a:solidFill>
            </a:rPr>
            <a:t>Advantage</a:t>
          </a:r>
          <a:r>
            <a:rPr lang="en-US" sz="2300" dirty="0" smtClean="0"/>
            <a:t> : it provides topics for children’s care and the user interface is good. </a:t>
          </a:r>
          <a:endParaRPr lang="en-US" sz="2300" dirty="0"/>
        </a:p>
      </dgm:t>
    </dgm:pt>
    <dgm:pt modelId="{2C06297F-3E86-49C5-9B06-CF1DD82EB579}" type="parTrans" cxnId="{F6F19C1F-A81E-4EE5-9560-09200B966C4F}">
      <dgm:prSet/>
      <dgm:spPr/>
      <dgm:t>
        <a:bodyPr/>
        <a:lstStyle/>
        <a:p>
          <a:endParaRPr lang="en-US"/>
        </a:p>
      </dgm:t>
    </dgm:pt>
    <dgm:pt modelId="{16EBA04B-8ABA-45DC-B368-81D57F35D96A}" type="sibTrans" cxnId="{F6F19C1F-A81E-4EE5-9560-09200B966C4F}">
      <dgm:prSet/>
      <dgm:spPr/>
      <dgm:t>
        <a:bodyPr/>
        <a:lstStyle/>
        <a:p>
          <a:endParaRPr lang="en-US"/>
        </a:p>
      </dgm:t>
    </dgm:pt>
    <dgm:pt modelId="{FFA34EE9-10F1-4581-8E3E-A4EF11F7B996}">
      <dgm:prSet custT="1"/>
      <dgm:spPr/>
      <dgm:t>
        <a:bodyPr/>
        <a:lstStyle/>
        <a:p>
          <a:r>
            <a:rPr lang="en-US" sz="2300" dirty="0" smtClean="0">
              <a:solidFill>
                <a:srgbClr val="C00000"/>
              </a:solidFill>
            </a:rPr>
            <a:t>Disadvantage</a:t>
          </a:r>
          <a:r>
            <a:rPr lang="en-US" sz="2300" dirty="0" smtClean="0"/>
            <a:t> : It is not a free application </a:t>
          </a:r>
          <a:endParaRPr lang="en-US" sz="2300" dirty="0"/>
        </a:p>
      </dgm:t>
    </dgm:pt>
    <dgm:pt modelId="{B1AEC02E-99E5-4E03-8F15-3CA8FD3C0E6A}" type="parTrans" cxnId="{18A7DDB6-FED2-40E2-AC19-C8F8C16284E0}">
      <dgm:prSet/>
      <dgm:spPr/>
      <dgm:t>
        <a:bodyPr/>
        <a:lstStyle/>
        <a:p>
          <a:endParaRPr lang="en-US"/>
        </a:p>
      </dgm:t>
    </dgm:pt>
    <dgm:pt modelId="{C5ECA607-0524-4712-B972-EB8050F20B96}" type="sibTrans" cxnId="{18A7DDB6-FED2-40E2-AC19-C8F8C16284E0}">
      <dgm:prSet/>
      <dgm:spPr/>
      <dgm:t>
        <a:bodyPr/>
        <a:lstStyle/>
        <a:p>
          <a:endParaRPr lang="en-US"/>
        </a:p>
      </dgm:t>
    </dgm:pt>
    <dgm:pt modelId="{367D9215-C5F8-491B-8E10-2A113AB4BCE7}" type="pres">
      <dgm:prSet presAssocID="{BDD8036B-B6A2-40C6-A4A5-8111132069CF}" presName="Name0" presStyleCnt="0">
        <dgm:presLayoutVars>
          <dgm:dir/>
          <dgm:animLvl val="lvl"/>
          <dgm:resizeHandles/>
        </dgm:presLayoutVars>
      </dgm:prSet>
      <dgm:spPr/>
      <dgm:t>
        <a:bodyPr/>
        <a:lstStyle/>
        <a:p>
          <a:endParaRPr lang="en-US"/>
        </a:p>
      </dgm:t>
    </dgm:pt>
    <dgm:pt modelId="{EA45F0D5-B401-4E58-8128-9B58B24C11DA}" type="pres">
      <dgm:prSet presAssocID="{283237AE-86BC-4947-A8E5-626A8F5E1743}" presName="linNode" presStyleCnt="0"/>
      <dgm:spPr/>
    </dgm:pt>
    <dgm:pt modelId="{DA586C46-64B9-4323-A6B0-6F4305F11AA4}" type="pres">
      <dgm:prSet presAssocID="{283237AE-86BC-4947-A8E5-626A8F5E1743}" presName="parentShp" presStyleLbl="node1" presStyleIdx="0" presStyleCnt="2">
        <dgm:presLayoutVars>
          <dgm:bulletEnabled val="1"/>
        </dgm:presLayoutVars>
      </dgm:prSet>
      <dgm:spPr/>
      <dgm:t>
        <a:bodyPr/>
        <a:lstStyle/>
        <a:p>
          <a:endParaRPr lang="en-US"/>
        </a:p>
      </dgm:t>
    </dgm:pt>
    <dgm:pt modelId="{A964A894-DE6C-4BC8-8497-4904CC3C6EEC}" type="pres">
      <dgm:prSet presAssocID="{283237AE-86BC-4947-A8E5-626A8F5E1743}" presName="childShp" presStyleLbl="bgAccFollowNode1" presStyleIdx="0" presStyleCnt="2">
        <dgm:presLayoutVars>
          <dgm:bulletEnabled val="1"/>
        </dgm:presLayoutVars>
      </dgm:prSet>
      <dgm:spPr/>
      <dgm:t>
        <a:bodyPr/>
        <a:lstStyle/>
        <a:p>
          <a:endParaRPr lang="en-US"/>
        </a:p>
      </dgm:t>
    </dgm:pt>
    <dgm:pt modelId="{C9ABD7E4-BE4C-4F1D-86B8-C9EA00346C1F}" type="pres">
      <dgm:prSet presAssocID="{29DCB36F-6967-4573-B2A4-614FE524BF7B}" presName="spacing" presStyleCnt="0"/>
      <dgm:spPr/>
    </dgm:pt>
    <dgm:pt modelId="{21A8F62F-FAE3-4477-A5BC-49E3798C9BFD}" type="pres">
      <dgm:prSet presAssocID="{9062982B-4AC3-4D67-9C98-AFFF31F0E172}" presName="linNode" presStyleCnt="0"/>
      <dgm:spPr/>
    </dgm:pt>
    <dgm:pt modelId="{4FDAEE67-7381-4A2A-A43F-84D07CBC73BC}" type="pres">
      <dgm:prSet presAssocID="{9062982B-4AC3-4D67-9C98-AFFF31F0E172}" presName="parentShp" presStyleLbl="node1" presStyleIdx="1" presStyleCnt="2">
        <dgm:presLayoutVars>
          <dgm:bulletEnabled val="1"/>
        </dgm:presLayoutVars>
      </dgm:prSet>
      <dgm:spPr/>
      <dgm:t>
        <a:bodyPr/>
        <a:lstStyle/>
        <a:p>
          <a:endParaRPr lang="en-US"/>
        </a:p>
      </dgm:t>
    </dgm:pt>
    <dgm:pt modelId="{2582955E-3466-423D-A4B4-69E8207817AF}" type="pres">
      <dgm:prSet presAssocID="{9062982B-4AC3-4D67-9C98-AFFF31F0E172}" presName="childShp" presStyleLbl="bgAccFollowNode1" presStyleIdx="1" presStyleCnt="2">
        <dgm:presLayoutVars>
          <dgm:bulletEnabled val="1"/>
        </dgm:presLayoutVars>
      </dgm:prSet>
      <dgm:spPr/>
      <dgm:t>
        <a:bodyPr/>
        <a:lstStyle/>
        <a:p>
          <a:endParaRPr lang="en-US"/>
        </a:p>
      </dgm:t>
    </dgm:pt>
  </dgm:ptLst>
  <dgm:cxnLst>
    <dgm:cxn modelId="{18A7DDB6-FED2-40E2-AC19-C8F8C16284E0}" srcId="{9062982B-4AC3-4D67-9C98-AFFF31F0E172}" destId="{FFA34EE9-10F1-4581-8E3E-A4EF11F7B996}" srcOrd="1" destOrd="0" parTransId="{B1AEC02E-99E5-4E03-8F15-3CA8FD3C0E6A}" sibTransId="{C5ECA607-0524-4712-B972-EB8050F20B96}"/>
    <dgm:cxn modelId="{FCDEEE65-7DE4-4B20-BB57-563BC56DE1D1}" srcId="{BDD8036B-B6A2-40C6-A4A5-8111132069CF}" destId="{283237AE-86BC-4947-A8E5-626A8F5E1743}" srcOrd="0" destOrd="0" parTransId="{551C4D9A-1E8E-420F-AE74-1FEDF1778ADA}" sibTransId="{29DCB36F-6967-4573-B2A4-614FE524BF7B}"/>
    <dgm:cxn modelId="{F6F19C1F-A81E-4EE5-9560-09200B966C4F}" srcId="{9062982B-4AC3-4D67-9C98-AFFF31F0E172}" destId="{DC1816B1-0D59-49B0-997E-EF6A456D2267}" srcOrd="0" destOrd="0" parTransId="{2C06297F-3E86-49C5-9B06-CF1DD82EB579}" sibTransId="{16EBA04B-8ABA-45DC-B368-81D57F35D96A}"/>
    <dgm:cxn modelId="{FB1D499B-06F1-47B0-9CEF-3BB1E10C441E}" type="presOf" srcId="{DC1816B1-0D59-49B0-997E-EF6A456D2267}" destId="{2582955E-3466-423D-A4B4-69E8207817AF}" srcOrd="0" destOrd="0" presId="urn:microsoft.com/office/officeart/2005/8/layout/vList6"/>
    <dgm:cxn modelId="{3280EFF7-63CF-4C2D-8059-6F78A94842AC}" type="presOf" srcId="{9062982B-4AC3-4D67-9C98-AFFF31F0E172}" destId="{4FDAEE67-7381-4A2A-A43F-84D07CBC73BC}" srcOrd="0" destOrd="0" presId="urn:microsoft.com/office/officeart/2005/8/layout/vList6"/>
    <dgm:cxn modelId="{90D1979F-AD1F-45D0-9747-99635BC23CBA}" srcId="{283237AE-86BC-4947-A8E5-626A8F5E1743}" destId="{5DC1B609-FA95-4A63-BAD6-A1168FBA5804}" srcOrd="1" destOrd="0" parTransId="{3C32A9AF-E0EA-489B-85BB-5008D7907A49}" sibTransId="{0E6FD62E-501F-411F-BA17-754DEF10D40E}"/>
    <dgm:cxn modelId="{9E489C6B-DE30-46F4-90A4-4D8AC57B7D2D}" type="presOf" srcId="{283237AE-86BC-4947-A8E5-626A8F5E1743}" destId="{DA586C46-64B9-4323-A6B0-6F4305F11AA4}" srcOrd="0" destOrd="0" presId="urn:microsoft.com/office/officeart/2005/8/layout/vList6"/>
    <dgm:cxn modelId="{2FB1F183-6978-4D42-A328-EA987B853ACD}" type="presOf" srcId="{5DC1B609-FA95-4A63-BAD6-A1168FBA5804}" destId="{A964A894-DE6C-4BC8-8497-4904CC3C6EEC}" srcOrd="0" destOrd="1" presId="urn:microsoft.com/office/officeart/2005/8/layout/vList6"/>
    <dgm:cxn modelId="{7E4933C9-579B-4649-A266-2A54F24CDC01}" type="presOf" srcId="{FFA34EE9-10F1-4581-8E3E-A4EF11F7B996}" destId="{2582955E-3466-423D-A4B4-69E8207817AF}" srcOrd="0" destOrd="1" presId="urn:microsoft.com/office/officeart/2005/8/layout/vList6"/>
    <dgm:cxn modelId="{B4F930E2-BE4F-4624-AA0C-FCA40281DEBF}" srcId="{283237AE-86BC-4947-A8E5-626A8F5E1743}" destId="{67213701-FA8A-482F-A996-506F46CE55D9}" srcOrd="0" destOrd="0" parTransId="{330A1D25-AA52-4328-BCE3-15F4C5774655}" sibTransId="{B2DDC138-9E87-46A8-8A9D-341E47644B73}"/>
    <dgm:cxn modelId="{762FA95C-4F7D-4161-B04B-E63116A1FBA6}" type="presOf" srcId="{BDD8036B-B6A2-40C6-A4A5-8111132069CF}" destId="{367D9215-C5F8-491B-8E10-2A113AB4BCE7}" srcOrd="0" destOrd="0" presId="urn:microsoft.com/office/officeart/2005/8/layout/vList6"/>
    <dgm:cxn modelId="{DE47A282-2E27-4555-AF68-95EC84676282}" srcId="{BDD8036B-B6A2-40C6-A4A5-8111132069CF}" destId="{9062982B-4AC3-4D67-9C98-AFFF31F0E172}" srcOrd="1" destOrd="0" parTransId="{EA113B84-8691-41C2-8A3C-F3B4533D0269}" sibTransId="{FFE3446A-4D1A-452E-982B-F9B04278FEF8}"/>
    <dgm:cxn modelId="{886AB8AB-A52C-4E40-A399-901D7F191DA3}" type="presOf" srcId="{67213701-FA8A-482F-A996-506F46CE55D9}" destId="{A964A894-DE6C-4BC8-8497-4904CC3C6EEC}" srcOrd="0" destOrd="0" presId="urn:microsoft.com/office/officeart/2005/8/layout/vList6"/>
    <dgm:cxn modelId="{78E2DAF6-8F05-475F-BAC6-BA34E7362D0B}" type="presParOf" srcId="{367D9215-C5F8-491B-8E10-2A113AB4BCE7}" destId="{EA45F0D5-B401-4E58-8128-9B58B24C11DA}" srcOrd="0" destOrd="0" presId="urn:microsoft.com/office/officeart/2005/8/layout/vList6"/>
    <dgm:cxn modelId="{977D9AB0-082B-40E9-9689-CA0D827678FE}" type="presParOf" srcId="{EA45F0D5-B401-4E58-8128-9B58B24C11DA}" destId="{DA586C46-64B9-4323-A6B0-6F4305F11AA4}" srcOrd="0" destOrd="0" presId="urn:microsoft.com/office/officeart/2005/8/layout/vList6"/>
    <dgm:cxn modelId="{B6A76C66-01AC-4995-A0E9-FCCAAD054E52}" type="presParOf" srcId="{EA45F0D5-B401-4E58-8128-9B58B24C11DA}" destId="{A964A894-DE6C-4BC8-8497-4904CC3C6EEC}" srcOrd="1" destOrd="0" presId="urn:microsoft.com/office/officeart/2005/8/layout/vList6"/>
    <dgm:cxn modelId="{196865D1-D63A-4312-B40B-23FFEBB0C973}" type="presParOf" srcId="{367D9215-C5F8-491B-8E10-2A113AB4BCE7}" destId="{C9ABD7E4-BE4C-4F1D-86B8-C9EA00346C1F}" srcOrd="1" destOrd="0" presId="urn:microsoft.com/office/officeart/2005/8/layout/vList6"/>
    <dgm:cxn modelId="{74C1376C-2A60-47B1-88AF-9FD6950EAFF6}" type="presParOf" srcId="{367D9215-C5F8-491B-8E10-2A113AB4BCE7}" destId="{21A8F62F-FAE3-4477-A5BC-49E3798C9BFD}" srcOrd="2" destOrd="0" presId="urn:microsoft.com/office/officeart/2005/8/layout/vList6"/>
    <dgm:cxn modelId="{5F825B3D-0501-424A-B6C0-7BC285418A70}" type="presParOf" srcId="{21A8F62F-FAE3-4477-A5BC-49E3798C9BFD}" destId="{4FDAEE67-7381-4A2A-A43F-84D07CBC73BC}" srcOrd="0" destOrd="0" presId="urn:microsoft.com/office/officeart/2005/8/layout/vList6"/>
    <dgm:cxn modelId="{06616306-C871-4D91-8988-A53B7958E3F6}" type="presParOf" srcId="{21A8F62F-FAE3-4477-A5BC-49E3798C9BFD}" destId="{2582955E-3466-423D-A4B4-69E8207817AF}" srcOrd="1" destOrd="0" presId="urn:microsoft.com/office/officeart/2005/8/layout/vList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342A17C-8508-48B8-80E7-EEC39DEC107F}" type="doc">
      <dgm:prSet loTypeId="urn:microsoft.com/office/officeart/2005/8/layout/vList2" loCatId="list" qsTypeId="urn:microsoft.com/office/officeart/2005/8/quickstyle/simple4" qsCatId="simple" csTypeId="urn:microsoft.com/office/officeart/2005/8/colors/colorful5" csCatId="colorful" phldr="1"/>
      <dgm:spPr/>
      <dgm:t>
        <a:bodyPr/>
        <a:lstStyle/>
        <a:p>
          <a:endParaRPr lang="en-US"/>
        </a:p>
      </dgm:t>
    </dgm:pt>
    <dgm:pt modelId="{7287CC2A-CC1D-444C-AF85-E08C94BA3D5D}">
      <dgm:prSet/>
      <dgm:spPr/>
      <dgm:t>
        <a:bodyPr/>
        <a:lstStyle/>
        <a:p>
          <a:r>
            <a:rPr lang="en-GB" dirty="0"/>
            <a:t>Recurrent Neural  Network (RNN) is a class of neural networks that allow previous outputs to be used as inputs while having hidden states. </a:t>
          </a:r>
        </a:p>
        <a:p>
          <a:r>
            <a:rPr lang="en-GB" dirty="0"/>
            <a:t>because RNN : </a:t>
          </a:r>
          <a:endParaRPr lang="en-US" dirty="0"/>
        </a:p>
      </dgm:t>
    </dgm:pt>
    <dgm:pt modelId="{69FD5371-B93C-4AA5-8C58-29521F2BE216}" type="parTrans" cxnId="{CEE70162-231C-43D7-8EC8-3ADC98AED462}">
      <dgm:prSet/>
      <dgm:spPr/>
      <dgm:t>
        <a:bodyPr/>
        <a:lstStyle/>
        <a:p>
          <a:endParaRPr lang="en-US"/>
        </a:p>
      </dgm:t>
    </dgm:pt>
    <dgm:pt modelId="{520F4021-F58C-44AD-A275-88B615063CFC}" type="sibTrans" cxnId="{CEE70162-231C-43D7-8EC8-3ADC98AED462}">
      <dgm:prSet/>
      <dgm:spPr/>
      <dgm:t>
        <a:bodyPr/>
        <a:lstStyle/>
        <a:p>
          <a:endParaRPr lang="en-US"/>
        </a:p>
      </dgm:t>
    </dgm:pt>
    <dgm:pt modelId="{BC8EB74D-6AA4-438B-9087-5838F37D76D4}">
      <dgm:prSet/>
      <dgm:spPr/>
      <dgm:t>
        <a:bodyPr/>
        <a:lstStyle/>
        <a:p>
          <a:r>
            <a:rPr lang="en-GB" dirty="0"/>
            <a:t>It uses sequential data or time series data.</a:t>
          </a:r>
          <a:endParaRPr lang="en-US" dirty="0"/>
        </a:p>
      </dgm:t>
    </dgm:pt>
    <dgm:pt modelId="{1AAFAE99-2A81-4508-B44B-BDC42F375F37}" type="parTrans" cxnId="{EAC6AA9E-BA1C-4E73-8A99-D78DC2A7B7F9}">
      <dgm:prSet/>
      <dgm:spPr/>
      <dgm:t>
        <a:bodyPr/>
        <a:lstStyle/>
        <a:p>
          <a:endParaRPr lang="en-US"/>
        </a:p>
      </dgm:t>
    </dgm:pt>
    <dgm:pt modelId="{FB5AA290-E066-4A00-ADDE-72836F630E4A}" type="sibTrans" cxnId="{EAC6AA9E-BA1C-4E73-8A99-D78DC2A7B7F9}">
      <dgm:prSet/>
      <dgm:spPr/>
      <dgm:t>
        <a:bodyPr/>
        <a:lstStyle/>
        <a:p>
          <a:endParaRPr lang="en-US"/>
        </a:p>
      </dgm:t>
    </dgm:pt>
    <dgm:pt modelId="{210E5086-C58F-4B93-A778-B6E43294F1BC}">
      <dgm:prSet/>
      <dgm:spPr/>
      <dgm:t>
        <a:bodyPr/>
        <a:lstStyle/>
        <a:p>
          <a:r>
            <a:rPr lang="en-GB" dirty="0"/>
            <a:t>It can allow data to flow in any direction (feed forward or feedback).</a:t>
          </a:r>
          <a:endParaRPr lang="en-US" dirty="0"/>
        </a:p>
      </dgm:t>
    </dgm:pt>
    <dgm:pt modelId="{EEF6ED6E-309D-47F9-A593-DED1A4FAE7CE}" type="parTrans" cxnId="{25B77EF6-6ADF-45A4-84E0-C1EB6E1F4E2C}">
      <dgm:prSet/>
      <dgm:spPr/>
      <dgm:t>
        <a:bodyPr/>
        <a:lstStyle/>
        <a:p>
          <a:endParaRPr lang="en-US"/>
        </a:p>
      </dgm:t>
    </dgm:pt>
    <dgm:pt modelId="{6BE198F3-EBD1-4A05-8215-E8C63376D21F}" type="sibTrans" cxnId="{25B77EF6-6ADF-45A4-84E0-C1EB6E1F4E2C}">
      <dgm:prSet/>
      <dgm:spPr/>
      <dgm:t>
        <a:bodyPr/>
        <a:lstStyle/>
        <a:p>
          <a:endParaRPr lang="en-US"/>
        </a:p>
      </dgm:t>
    </dgm:pt>
    <dgm:pt modelId="{417FD901-7498-49CD-80A7-6D416BC7BC9A}" type="pres">
      <dgm:prSet presAssocID="{4342A17C-8508-48B8-80E7-EEC39DEC107F}" presName="linear" presStyleCnt="0">
        <dgm:presLayoutVars>
          <dgm:animLvl val="lvl"/>
          <dgm:resizeHandles val="exact"/>
        </dgm:presLayoutVars>
      </dgm:prSet>
      <dgm:spPr/>
      <dgm:t>
        <a:bodyPr/>
        <a:lstStyle/>
        <a:p>
          <a:endParaRPr lang="en-US"/>
        </a:p>
      </dgm:t>
    </dgm:pt>
    <dgm:pt modelId="{D47B5957-4155-42A5-B8DE-1CBB8D98C2B8}" type="pres">
      <dgm:prSet presAssocID="{7287CC2A-CC1D-444C-AF85-E08C94BA3D5D}" presName="parentText" presStyleLbl="node1" presStyleIdx="0" presStyleCnt="1">
        <dgm:presLayoutVars>
          <dgm:chMax val="0"/>
          <dgm:bulletEnabled val="1"/>
        </dgm:presLayoutVars>
      </dgm:prSet>
      <dgm:spPr/>
      <dgm:t>
        <a:bodyPr/>
        <a:lstStyle/>
        <a:p>
          <a:endParaRPr lang="en-US"/>
        </a:p>
      </dgm:t>
    </dgm:pt>
    <dgm:pt modelId="{B11C2682-1F4B-4F2C-B052-E499C6F24074}" type="pres">
      <dgm:prSet presAssocID="{7287CC2A-CC1D-444C-AF85-E08C94BA3D5D}" presName="childText" presStyleLbl="revTx" presStyleIdx="0" presStyleCnt="1">
        <dgm:presLayoutVars>
          <dgm:bulletEnabled val="1"/>
        </dgm:presLayoutVars>
      </dgm:prSet>
      <dgm:spPr/>
      <dgm:t>
        <a:bodyPr/>
        <a:lstStyle/>
        <a:p>
          <a:endParaRPr lang="en-US"/>
        </a:p>
      </dgm:t>
    </dgm:pt>
  </dgm:ptLst>
  <dgm:cxnLst>
    <dgm:cxn modelId="{CEE70162-231C-43D7-8EC8-3ADC98AED462}" srcId="{4342A17C-8508-48B8-80E7-EEC39DEC107F}" destId="{7287CC2A-CC1D-444C-AF85-E08C94BA3D5D}" srcOrd="0" destOrd="0" parTransId="{69FD5371-B93C-4AA5-8C58-29521F2BE216}" sibTransId="{520F4021-F58C-44AD-A275-88B615063CFC}"/>
    <dgm:cxn modelId="{61B7CA73-10CF-4BFC-AA74-AE642109972E}" type="presOf" srcId="{BC8EB74D-6AA4-438B-9087-5838F37D76D4}" destId="{B11C2682-1F4B-4F2C-B052-E499C6F24074}" srcOrd="0" destOrd="0" presId="urn:microsoft.com/office/officeart/2005/8/layout/vList2"/>
    <dgm:cxn modelId="{95C13947-B018-4806-8D9A-E2550184414B}" type="presOf" srcId="{210E5086-C58F-4B93-A778-B6E43294F1BC}" destId="{B11C2682-1F4B-4F2C-B052-E499C6F24074}" srcOrd="0" destOrd="1" presId="urn:microsoft.com/office/officeart/2005/8/layout/vList2"/>
    <dgm:cxn modelId="{9C50C6B5-264A-444A-B0B0-FBC2D0CD6E28}" type="presOf" srcId="{7287CC2A-CC1D-444C-AF85-E08C94BA3D5D}" destId="{D47B5957-4155-42A5-B8DE-1CBB8D98C2B8}" srcOrd="0" destOrd="0" presId="urn:microsoft.com/office/officeart/2005/8/layout/vList2"/>
    <dgm:cxn modelId="{467E1E4A-81AE-4D4B-B1DF-6C3BA83BE730}" type="presOf" srcId="{4342A17C-8508-48B8-80E7-EEC39DEC107F}" destId="{417FD901-7498-49CD-80A7-6D416BC7BC9A}" srcOrd="0" destOrd="0" presId="urn:microsoft.com/office/officeart/2005/8/layout/vList2"/>
    <dgm:cxn modelId="{EAC6AA9E-BA1C-4E73-8A99-D78DC2A7B7F9}" srcId="{7287CC2A-CC1D-444C-AF85-E08C94BA3D5D}" destId="{BC8EB74D-6AA4-438B-9087-5838F37D76D4}" srcOrd="0" destOrd="0" parTransId="{1AAFAE99-2A81-4508-B44B-BDC42F375F37}" sibTransId="{FB5AA290-E066-4A00-ADDE-72836F630E4A}"/>
    <dgm:cxn modelId="{25B77EF6-6ADF-45A4-84E0-C1EB6E1F4E2C}" srcId="{7287CC2A-CC1D-444C-AF85-E08C94BA3D5D}" destId="{210E5086-C58F-4B93-A778-B6E43294F1BC}" srcOrd="1" destOrd="0" parTransId="{EEF6ED6E-309D-47F9-A593-DED1A4FAE7CE}" sibTransId="{6BE198F3-EBD1-4A05-8215-E8C63376D21F}"/>
    <dgm:cxn modelId="{870A3FF3-02CD-4C02-B5B0-B8ACEA4BA558}" type="presParOf" srcId="{417FD901-7498-49CD-80A7-6D416BC7BC9A}" destId="{D47B5957-4155-42A5-B8DE-1CBB8D98C2B8}" srcOrd="0" destOrd="0" presId="urn:microsoft.com/office/officeart/2005/8/layout/vList2"/>
    <dgm:cxn modelId="{4C2C19D0-AD94-4653-A8CA-F3FF085A2A34}" type="presParOf" srcId="{417FD901-7498-49CD-80A7-6D416BC7BC9A}" destId="{B11C2682-1F4B-4F2C-B052-E499C6F24074}" srcOrd="1"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2322099-B3D1-4382-8B7B-E2EFFF85AC10}" type="doc">
      <dgm:prSet loTypeId="urn:microsoft.com/office/officeart/2005/8/layout/process4" loCatId="process" qsTypeId="urn:microsoft.com/office/officeart/2005/8/quickstyle/simple1" qsCatId="simple" csTypeId="urn:microsoft.com/office/officeart/2005/8/colors/accent0_3" csCatId="mainScheme" phldr="1"/>
      <dgm:spPr/>
      <dgm:t>
        <a:bodyPr/>
        <a:lstStyle/>
        <a:p>
          <a:endParaRPr lang="en-US"/>
        </a:p>
      </dgm:t>
    </dgm:pt>
    <dgm:pt modelId="{4902E0A8-06A6-46D6-B29E-42406FC42E5E}">
      <dgm:prSet custT="1"/>
      <dgm:spPr/>
      <dgm:t>
        <a:bodyPr/>
        <a:lstStyle/>
        <a:p>
          <a:r>
            <a:rPr lang="en-US" sz="2500" dirty="0"/>
            <a:t>We must resample all audio files such that all files in dataset will have the same frequency (data points per second) is 16000 khz.</a:t>
          </a:r>
        </a:p>
      </dgm:t>
    </dgm:pt>
    <dgm:pt modelId="{C7AB7B60-AD8B-4F3E-B663-5E23B54DA1BC}" type="parTrans" cxnId="{1A591FFC-E89D-4B71-8D74-BD9B2B060D33}">
      <dgm:prSet/>
      <dgm:spPr/>
      <dgm:t>
        <a:bodyPr/>
        <a:lstStyle/>
        <a:p>
          <a:endParaRPr lang="en-US"/>
        </a:p>
      </dgm:t>
    </dgm:pt>
    <dgm:pt modelId="{D0C3850C-779F-40EB-A2B8-4EA7FBCAF8B6}" type="sibTrans" cxnId="{1A591FFC-E89D-4B71-8D74-BD9B2B060D33}">
      <dgm:prSet/>
      <dgm:spPr/>
      <dgm:t>
        <a:bodyPr/>
        <a:lstStyle/>
        <a:p>
          <a:endParaRPr lang="en-US"/>
        </a:p>
      </dgm:t>
    </dgm:pt>
    <dgm:pt modelId="{67C6EA68-AA4A-4ABE-BBF2-D71A89E2616B}">
      <dgm:prSet custT="1"/>
      <dgm:spPr/>
      <dgm:t>
        <a:bodyPr/>
        <a:lstStyle/>
        <a:p>
          <a:r>
            <a:rPr lang="en-US" sz="2300" dirty="0"/>
            <a:t>We must audio cleaning is done by preview the signal envelope at a threshold to remove low magnitude data.</a:t>
          </a:r>
        </a:p>
      </dgm:t>
    </dgm:pt>
    <dgm:pt modelId="{2AF14436-09AA-4291-B008-88DC865C4F3F}" type="parTrans" cxnId="{46D818B0-254D-44AF-B6A3-F9DD19005110}">
      <dgm:prSet/>
      <dgm:spPr/>
      <dgm:t>
        <a:bodyPr/>
        <a:lstStyle/>
        <a:p>
          <a:endParaRPr lang="en-US"/>
        </a:p>
      </dgm:t>
    </dgm:pt>
    <dgm:pt modelId="{206CD841-AA97-4E47-9823-578F51F9C491}" type="sibTrans" cxnId="{46D818B0-254D-44AF-B6A3-F9DD19005110}">
      <dgm:prSet/>
      <dgm:spPr/>
      <dgm:t>
        <a:bodyPr/>
        <a:lstStyle/>
        <a:p>
          <a:endParaRPr lang="en-US"/>
        </a:p>
      </dgm:t>
    </dgm:pt>
    <dgm:pt modelId="{C7D52D8B-964C-4AE1-902C-F9CC9935E36C}">
      <dgm:prSet custT="1"/>
      <dgm:spPr/>
      <dgm:t>
        <a:bodyPr/>
        <a:lstStyle/>
        <a:p>
          <a:r>
            <a:rPr lang="en-US" sz="2500" dirty="0"/>
            <a:t>Each audio file in dataset must split into various audio files each one of them is of one second duration.</a:t>
          </a:r>
        </a:p>
      </dgm:t>
    </dgm:pt>
    <dgm:pt modelId="{F2B6CA57-DB2F-476A-96E5-59F46B8F5155}" type="parTrans" cxnId="{1C9A0E68-E92E-45D7-8470-2ACC83EBDFF9}">
      <dgm:prSet/>
      <dgm:spPr/>
      <dgm:t>
        <a:bodyPr/>
        <a:lstStyle/>
        <a:p>
          <a:endParaRPr lang="en-US"/>
        </a:p>
      </dgm:t>
    </dgm:pt>
    <dgm:pt modelId="{4967E015-77B7-46E9-BFCC-8212A8C2D2DD}" type="sibTrans" cxnId="{1C9A0E68-E92E-45D7-8470-2ACC83EBDFF9}">
      <dgm:prSet/>
      <dgm:spPr/>
      <dgm:t>
        <a:bodyPr/>
        <a:lstStyle/>
        <a:p>
          <a:endParaRPr lang="en-US"/>
        </a:p>
      </dgm:t>
    </dgm:pt>
    <dgm:pt modelId="{E9840508-1BB6-4011-8AB1-1EE1F6615385}" type="pres">
      <dgm:prSet presAssocID="{E2322099-B3D1-4382-8B7B-E2EFFF85AC10}" presName="Name0" presStyleCnt="0">
        <dgm:presLayoutVars>
          <dgm:dir/>
          <dgm:animLvl val="lvl"/>
          <dgm:resizeHandles val="exact"/>
        </dgm:presLayoutVars>
      </dgm:prSet>
      <dgm:spPr/>
      <dgm:t>
        <a:bodyPr/>
        <a:lstStyle/>
        <a:p>
          <a:endParaRPr lang="en-US"/>
        </a:p>
      </dgm:t>
    </dgm:pt>
    <dgm:pt modelId="{11A32D8B-8A67-476A-9D45-3AA41BBB0669}" type="pres">
      <dgm:prSet presAssocID="{C7D52D8B-964C-4AE1-902C-F9CC9935E36C}" presName="boxAndChildren" presStyleCnt="0"/>
      <dgm:spPr/>
    </dgm:pt>
    <dgm:pt modelId="{C9C2F25A-3B99-409C-9CD7-6E140B944210}" type="pres">
      <dgm:prSet presAssocID="{C7D52D8B-964C-4AE1-902C-F9CC9935E36C}" presName="parentTextBox" presStyleLbl="node1" presStyleIdx="0" presStyleCnt="3"/>
      <dgm:spPr/>
      <dgm:t>
        <a:bodyPr/>
        <a:lstStyle/>
        <a:p>
          <a:endParaRPr lang="en-US"/>
        </a:p>
      </dgm:t>
    </dgm:pt>
    <dgm:pt modelId="{259DB73A-1107-4FA2-A319-B07847176CF1}" type="pres">
      <dgm:prSet presAssocID="{206CD841-AA97-4E47-9823-578F51F9C491}" presName="sp" presStyleCnt="0"/>
      <dgm:spPr/>
    </dgm:pt>
    <dgm:pt modelId="{48F0EBA4-6097-4F5F-A5CC-B28913935287}" type="pres">
      <dgm:prSet presAssocID="{67C6EA68-AA4A-4ABE-BBF2-D71A89E2616B}" presName="arrowAndChildren" presStyleCnt="0"/>
      <dgm:spPr/>
    </dgm:pt>
    <dgm:pt modelId="{99F632AA-1CC8-4693-82D3-DE22DBCD4572}" type="pres">
      <dgm:prSet presAssocID="{67C6EA68-AA4A-4ABE-BBF2-D71A89E2616B}" presName="parentTextArrow" presStyleLbl="node1" presStyleIdx="1" presStyleCnt="3"/>
      <dgm:spPr/>
      <dgm:t>
        <a:bodyPr/>
        <a:lstStyle/>
        <a:p>
          <a:endParaRPr lang="en-US"/>
        </a:p>
      </dgm:t>
    </dgm:pt>
    <dgm:pt modelId="{598AC74B-9B16-48BB-B520-B4476C1A8FE3}" type="pres">
      <dgm:prSet presAssocID="{D0C3850C-779F-40EB-A2B8-4EA7FBCAF8B6}" presName="sp" presStyleCnt="0"/>
      <dgm:spPr/>
    </dgm:pt>
    <dgm:pt modelId="{73078619-2D89-4D1E-B8E9-6F56825D7290}" type="pres">
      <dgm:prSet presAssocID="{4902E0A8-06A6-46D6-B29E-42406FC42E5E}" presName="arrowAndChildren" presStyleCnt="0"/>
      <dgm:spPr/>
    </dgm:pt>
    <dgm:pt modelId="{54363FDB-10E3-48F8-A54A-E2C1461CF1A9}" type="pres">
      <dgm:prSet presAssocID="{4902E0A8-06A6-46D6-B29E-42406FC42E5E}" presName="parentTextArrow" presStyleLbl="node1" presStyleIdx="2" presStyleCnt="3"/>
      <dgm:spPr/>
      <dgm:t>
        <a:bodyPr/>
        <a:lstStyle/>
        <a:p>
          <a:endParaRPr lang="en-US"/>
        </a:p>
      </dgm:t>
    </dgm:pt>
  </dgm:ptLst>
  <dgm:cxnLst>
    <dgm:cxn modelId="{1A591FFC-E89D-4B71-8D74-BD9B2B060D33}" srcId="{E2322099-B3D1-4382-8B7B-E2EFFF85AC10}" destId="{4902E0A8-06A6-46D6-B29E-42406FC42E5E}" srcOrd="0" destOrd="0" parTransId="{C7AB7B60-AD8B-4F3E-B663-5E23B54DA1BC}" sibTransId="{D0C3850C-779F-40EB-A2B8-4EA7FBCAF8B6}"/>
    <dgm:cxn modelId="{D54C9C66-EB95-4992-BDC5-B479F72C05D6}" type="presOf" srcId="{C7D52D8B-964C-4AE1-902C-F9CC9935E36C}" destId="{C9C2F25A-3B99-409C-9CD7-6E140B944210}" srcOrd="0" destOrd="0" presId="urn:microsoft.com/office/officeart/2005/8/layout/process4"/>
    <dgm:cxn modelId="{1C9A0E68-E92E-45D7-8470-2ACC83EBDFF9}" srcId="{E2322099-B3D1-4382-8B7B-E2EFFF85AC10}" destId="{C7D52D8B-964C-4AE1-902C-F9CC9935E36C}" srcOrd="2" destOrd="0" parTransId="{F2B6CA57-DB2F-476A-96E5-59F46B8F5155}" sibTransId="{4967E015-77B7-46E9-BFCC-8212A8C2D2DD}"/>
    <dgm:cxn modelId="{46D818B0-254D-44AF-B6A3-F9DD19005110}" srcId="{E2322099-B3D1-4382-8B7B-E2EFFF85AC10}" destId="{67C6EA68-AA4A-4ABE-BBF2-D71A89E2616B}" srcOrd="1" destOrd="0" parTransId="{2AF14436-09AA-4291-B008-88DC865C4F3F}" sibTransId="{206CD841-AA97-4E47-9823-578F51F9C491}"/>
    <dgm:cxn modelId="{F3A18146-2F80-4585-86BD-9C4DD61FB326}" type="presOf" srcId="{E2322099-B3D1-4382-8B7B-E2EFFF85AC10}" destId="{E9840508-1BB6-4011-8AB1-1EE1F6615385}" srcOrd="0" destOrd="0" presId="urn:microsoft.com/office/officeart/2005/8/layout/process4"/>
    <dgm:cxn modelId="{D031D677-F4C4-4164-9B37-B2BAC85CFC76}" type="presOf" srcId="{4902E0A8-06A6-46D6-B29E-42406FC42E5E}" destId="{54363FDB-10E3-48F8-A54A-E2C1461CF1A9}" srcOrd="0" destOrd="0" presId="urn:microsoft.com/office/officeart/2005/8/layout/process4"/>
    <dgm:cxn modelId="{B0DD14DA-FC1D-4800-A7E3-169B02B06650}" type="presOf" srcId="{67C6EA68-AA4A-4ABE-BBF2-D71A89E2616B}" destId="{99F632AA-1CC8-4693-82D3-DE22DBCD4572}" srcOrd="0" destOrd="0" presId="urn:microsoft.com/office/officeart/2005/8/layout/process4"/>
    <dgm:cxn modelId="{4A589D6E-F2FF-4994-BA93-9624DDB02D1E}" type="presParOf" srcId="{E9840508-1BB6-4011-8AB1-1EE1F6615385}" destId="{11A32D8B-8A67-476A-9D45-3AA41BBB0669}" srcOrd="0" destOrd="0" presId="urn:microsoft.com/office/officeart/2005/8/layout/process4"/>
    <dgm:cxn modelId="{49EF67EF-3DF5-4C58-ADD9-688DE8B7121B}" type="presParOf" srcId="{11A32D8B-8A67-476A-9D45-3AA41BBB0669}" destId="{C9C2F25A-3B99-409C-9CD7-6E140B944210}" srcOrd="0" destOrd="0" presId="urn:microsoft.com/office/officeart/2005/8/layout/process4"/>
    <dgm:cxn modelId="{8C8BB393-1647-490D-B938-FBF681392CDA}" type="presParOf" srcId="{E9840508-1BB6-4011-8AB1-1EE1F6615385}" destId="{259DB73A-1107-4FA2-A319-B07847176CF1}" srcOrd="1" destOrd="0" presId="urn:microsoft.com/office/officeart/2005/8/layout/process4"/>
    <dgm:cxn modelId="{E8833B68-7CF0-456D-9826-98F10F51D7DB}" type="presParOf" srcId="{E9840508-1BB6-4011-8AB1-1EE1F6615385}" destId="{48F0EBA4-6097-4F5F-A5CC-B28913935287}" srcOrd="2" destOrd="0" presId="urn:microsoft.com/office/officeart/2005/8/layout/process4"/>
    <dgm:cxn modelId="{2FBCD9FD-137C-4D4E-AADA-32216144EFC6}" type="presParOf" srcId="{48F0EBA4-6097-4F5F-A5CC-B28913935287}" destId="{99F632AA-1CC8-4693-82D3-DE22DBCD4572}" srcOrd="0" destOrd="0" presId="urn:microsoft.com/office/officeart/2005/8/layout/process4"/>
    <dgm:cxn modelId="{9CBD30FF-F3F1-47EE-8941-5FF389200F5D}" type="presParOf" srcId="{E9840508-1BB6-4011-8AB1-1EE1F6615385}" destId="{598AC74B-9B16-48BB-B520-B4476C1A8FE3}" srcOrd="3" destOrd="0" presId="urn:microsoft.com/office/officeart/2005/8/layout/process4"/>
    <dgm:cxn modelId="{B76156AC-4F09-4A24-AFED-40ACCF607089}" type="presParOf" srcId="{E9840508-1BB6-4011-8AB1-1EE1F6615385}" destId="{73078619-2D89-4D1E-B8E9-6F56825D7290}" srcOrd="4" destOrd="0" presId="urn:microsoft.com/office/officeart/2005/8/layout/process4"/>
    <dgm:cxn modelId="{6A01F2C5-CD72-4E73-85B6-F725A290C8DD}" type="presParOf" srcId="{73078619-2D89-4D1E-B8E9-6F56825D7290}" destId="{54363FDB-10E3-48F8-A54A-E2C1461CF1A9}" srcOrd="0"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AA2BA60E-3B29-462F-B06E-A1C682073B58}" type="doc">
      <dgm:prSet loTypeId="urn:microsoft.com/office/officeart/2005/8/layout/vList2" loCatId="list" qsTypeId="urn:microsoft.com/office/officeart/2005/8/quickstyle/simple4" qsCatId="simple" csTypeId="urn:microsoft.com/office/officeart/2005/8/colors/colorful5" csCatId="colorful" phldr="1"/>
      <dgm:spPr/>
      <dgm:t>
        <a:bodyPr/>
        <a:lstStyle/>
        <a:p>
          <a:endParaRPr lang="en-US"/>
        </a:p>
      </dgm:t>
    </dgm:pt>
    <dgm:pt modelId="{225B511B-8241-4DE2-B9FD-02F563450FAB}">
      <dgm:prSet/>
      <dgm:spPr/>
      <dgm:t>
        <a:bodyPr/>
        <a:lstStyle/>
        <a:p>
          <a:r>
            <a:rPr lang="en-GB" dirty="0"/>
            <a:t>It transforms the simple sequence of layers that we defined into a highly efficient series of matrix transforms in a format intended to be executed on our GPU or CPU, depending on how Keras is configured.</a:t>
          </a:r>
          <a:endParaRPr lang="en-US" dirty="0"/>
        </a:p>
      </dgm:t>
    </dgm:pt>
    <dgm:pt modelId="{69A1372C-DFB7-450F-8AB8-8F64DD7FC276}" type="parTrans" cxnId="{06B08727-64D4-49A2-A555-383C51A9FAFC}">
      <dgm:prSet/>
      <dgm:spPr/>
      <dgm:t>
        <a:bodyPr/>
        <a:lstStyle/>
        <a:p>
          <a:endParaRPr lang="en-US"/>
        </a:p>
      </dgm:t>
    </dgm:pt>
    <dgm:pt modelId="{786DF9CF-F2C2-4ADF-A253-85EF7B6AF45E}" type="sibTrans" cxnId="{06B08727-64D4-49A2-A555-383C51A9FAFC}">
      <dgm:prSet/>
      <dgm:spPr/>
      <dgm:t>
        <a:bodyPr/>
        <a:lstStyle/>
        <a:p>
          <a:endParaRPr lang="en-US"/>
        </a:p>
      </dgm:t>
    </dgm:pt>
    <dgm:pt modelId="{EDD970B7-455C-436C-B3CE-3A5D3B1FBB03}">
      <dgm:prSet/>
      <dgm:spPr/>
      <dgm:t>
        <a:bodyPr/>
        <a:lstStyle/>
        <a:p>
          <a:pPr algn="l"/>
          <a:r>
            <a:rPr lang="en-GB" dirty="0"/>
            <a:t>It is always required after defining a model. Compilation requires a number of parameters to be specified.</a:t>
          </a:r>
        </a:p>
        <a:p>
          <a:pPr algn="l"/>
          <a:endParaRPr lang="en-GB" dirty="0"/>
        </a:p>
        <a:p>
          <a:pPr algn="l"/>
          <a:endParaRPr lang="en-US" dirty="0"/>
        </a:p>
      </dgm:t>
    </dgm:pt>
    <dgm:pt modelId="{67053392-26F0-463A-8721-8EEB7E44AC49}" type="parTrans" cxnId="{C2160D1B-ED8B-4AE7-80E9-189073765FEE}">
      <dgm:prSet/>
      <dgm:spPr/>
      <dgm:t>
        <a:bodyPr/>
        <a:lstStyle/>
        <a:p>
          <a:endParaRPr lang="en-US"/>
        </a:p>
      </dgm:t>
    </dgm:pt>
    <dgm:pt modelId="{B9D5FC02-CE53-427A-AB62-5FCFAD939F45}" type="sibTrans" cxnId="{C2160D1B-ED8B-4AE7-80E9-189073765FEE}">
      <dgm:prSet/>
      <dgm:spPr/>
      <dgm:t>
        <a:bodyPr/>
        <a:lstStyle/>
        <a:p>
          <a:endParaRPr lang="en-US"/>
        </a:p>
      </dgm:t>
    </dgm:pt>
    <dgm:pt modelId="{2D9A9ED1-2F5D-4FF1-9C94-C9D74D39A84F}" type="pres">
      <dgm:prSet presAssocID="{AA2BA60E-3B29-462F-B06E-A1C682073B58}" presName="linear" presStyleCnt="0">
        <dgm:presLayoutVars>
          <dgm:animLvl val="lvl"/>
          <dgm:resizeHandles val="exact"/>
        </dgm:presLayoutVars>
      </dgm:prSet>
      <dgm:spPr/>
      <dgm:t>
        <a:bodyPr/>
        <a:lstStyle/>
        <a:p>
          <a:endParaRPr lang="en-US"/>
        </a:p>
      </dgm:t>
    </dgm:pt>
    <dgm:pt modelId="{45A4D12E-FC9E-4F13-9D1B-29A2EF56A417}" type="pres">
      <dgm:prSet presAssocID="{225B511B-8241-4DE2-B9FD-02F563450FAB}" presName="parentText" presStyleLbl="node1" presStyleIdx="0" presStyleCnt="2">
        <dgm:presLayoutVars>
          <dgm:chMax val="0"/>
          <dgm:bulletEnabled val="1"/>
        </dgm:presLayoutVars>
      </dgm:prSet>
      <dgm:spPr/>
      <dgm:t>
        <a:bodyPr/>
        <a:lstStyle/>
        <a:p>
          <a:endParaRPr lang="en-US"/>
        </a:p>
      </dgm:t>
    </dgm:pt>
    <dgm:pt modelId="{6593437C-F2F0-441E-9F8B-3191B24094A4}" type="pres">
      <dgm:prSet presAssocID="{786DF9CF-F2C2-4ADF-A253-85EF7B6AF45E}" presName="spacer" presStyleCnt="0"/>
      <dgm:spPr/>
    </dgm:pt>
    <dgm:pt modelId="{1615D8AF-C050-45A2-930E-0483F889E90C}" type="pres">
      <dgm:prSet presAssocID="{EDD970B7-455C-436C-B3CE-3A5D3B1FBB03}" presName="parentText" presStyleLbl="node1" presStyleIdx="1" presStyleCnt="2" custScaleY="135412" custLinFactY="22506" custLinFactNeighborX="103" custLinFactNeighborY="100000">
        <dgm:presLayoutVars>
          <dgm:chMax val="0"/>
          <dgm:bulletEnabled val="1"/>
        </dgm:presLayoutVars>
      </dgm:prSet>
      <dgm:spPr/>
      <dgm:t>
        <a:bodyPr/>
        <a:lstStyle/>
        <a:p>
          <a:endParaRPr lang="en-US"/>
        </a:p>
      </dgm:t>
    </dgm:pt>
  </dgm:ptLst>
  <dgm:cxnLst>
    <dgm:cxn modelId="{2BCC3CA4-CCD9-4104-BB28-85CCF6B290B5}" type="presOf" srcId="{EDD970B7-455C-436C-B3CE-3A5D3B1FBB03}" destId="{1615D8AF-C050-45A2-930E-0483F889E90C}" srcOrd="0" destOrd="0" presId="urn:microsoft.com/office/officeart/2005/8/layout/vList2"/>
    <dgm:cxn modelId="{C2160D1B-ED8B-4AE7-80E9-189073765FEE}" srcId="{AA2BA60E-3B29-462F-B06E-A1C682073B58}" destId="{EDD970B7-455C-436C-B3CE-3A5D3B1FBB03}" srcOrd="1" destOrd="0" parTransId="{67053392-26F0-463A-8721-8EEB7E44AC49}" sibTransId="{B9D5FC02-CE53-427A-AB62-5FCFAD939F45}"/>
    <dgm:cxn modelId="{FB46E9E2-2B07-4F0F-8C11-D94C363F81B0}" type="presOf" srcId="{225B511B-8241-4DE2-B9FD-02F563450FAB}" destId="{45A4D12E-FC9E-4F13-9D1B-29A2EF56A417}" srcOrd="0" destOrd="0" presId="urn:microsoft.com/office/officeart/2005/8/layout/vList2"/>
    <dgm:cxn modelId="{06B08727-64D4-49A2-A555-383C51A9FAFC}" srcId="{AA2BA60E-3B29-462F-B06E-A1C682073B58}" destId="{225B511B-8241-4DE2-B9FD-02F563450FAB}" srcOrd="0" destOrd="0" parTransId="{69A1372C-DFB7-450F-8AB8-8F64DD7FC276}" sibTransId="{786DF9CF-F2C2-4ADF-A253-85EF7B6AF45E}"/>
    <dgm:cxn modelId="{9D013EF3-1D9B-431C-B170-C40B86F56364}" type="presOf" srcId="{AA2BA60E-3B29-462F-B06E-A1C682073B58}" destId="{2D9A9ED1-2F5D-4FF1-9C94-C9D74D39A84F}" srcOrd="0" destOrd="0" presId="urn:microsoft.com/office/officeart/2005/8/layout/vList2"/>
    <dgm:cxn modelId="{09B5773A-A1BC-42E9-8015-DCD31AD626AF}" type="presParOf" srcId="{2D9A9ED1-2F5D-4FF1-9C94-C9D74D39A84F}" destId="{45A4D12E-FC9E-4F13-9D1B-29A2EF56A417}" srcOrd="0" destOrd="0" presId="urn:microsoft.com/office/officeart/2005/8/layout/vList2"/>
    <dgm:cxn modelId="{0A51A137-F04A-4A7B-9690-12D83D5AD604}" type="presParOf" srcId="{2D9A9ED1-2F5D-4FF1-9C94-C9D74D39A84F}" destId="{6593437C-F2F0-441E-9F8B-3191B24094A4}" srcOrd="1" destOrd="0" presId="urn:microsoft.com/office/officeart/2005/8/layout/vList2"/>
    <dgm:cxn modelId="{8BC49139-9E26-44AC-9DBE-588F851AEF06}" type="presParOf" srcId="{2D9A9ED1-2F5D-4FF1-9C94-C9D74D39A84F}" destId="{1615D8AF-C050-45A2-930E-0483F889E90C}" srcOrd="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23888D-2BA3-479A-B1A2-9D28E1A398A1}">
      <dsp:nvSpPr>
        <dsp:cNvPr id="0" name=""/>
        <dsp:cNvSpPr/>
      </dsp:nvSpPr>
      <dsp:spPr>
        <a:xfrm rot="10800000">
          <a:off x="2156065" y="281817"/>
          <a:ext cx="6386909" cy="1115817"/>
        </a:xfrm>
        <a:prstGeom prst="homePlate">
          <a:avLst/>
        </a:prstGeom>
        <a:gradFill rotWithShape="0">
          <a:gsLst>
            <a:gs pos="0">
              <a:schemeClr val="accent1">
                <a:hueOff val="0"/>
                <a:satOff val="0"/>
                <a:lumOff val="0"/>
                <a:alphaOff val="0"/>
                <a:tint val="98000"/>
                <a:satMod val="110000"/>
                <a:lumMod val="104000"/>
              </a:schemeClr>
            </a:gs>
            <a:gs pos="69000">
              <a:schemeClr val="accent1">
                <a:hueOff val="0"/>
                <a:satOff val="0"/>
                <a:lumOff val="0"/>
                <a:alphaOff val="0"/>
                <a:shade val="88000"/>
                <a:satMod val="130000"/>
                <a:lumMod val="92000"/>
              </a:schemeClr>
            </a:gs>
            <a:gs pos="100000">
              <a:schemeClr val="accent1">
                <a:hueOff val="0"/>
                <a:satOff val="0"/>
                <a:lumOff val="0"/>
                <a:alphaOff val="0"/>
                <a:shade val="78000"/>
                <a:satMod val="130000"/>
                <a:lumMod val="92000"/>
              </a:schemeClr>
            </a:gs>
          </a:gsLst>
          <a:lin ang="5400000" scaled="0"/>
        </a:gradFill>
        <a:ln>
          <a:noFill/>
        </a:ln>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dsp:spPr>
      <dsp:style>
        <a:lnRef idx="0">
          <a:scrgbClr r="0" g="0" b="0"/>
        </a:lnRef>
        <a:fillRef idx="3">
          <a:scrgbClr r="0" g="0" b="0"/>
        </a:fillRef>
        <a:effectRef idx="3">
          <a:scrgbClr r="0" g="0" b="0"/>
        </a:effectRef>
        <a:fontRef idx="minor">
          <a:schemeClr val="lt1"/>
        </a:fontRef>
      </dsp:style>
      <dsp:txBody>
        <a:bodyPr spcFirstLastPara="0" vert="horz" wrap="square" lIns="440608" tIns="87630" rIns="163576" bIns="87630" numCol="1" spcCol="1270" anchor="ctr" anchorCtr="0">
          <a:noAutofit/>
        </a:bodyPr>
        <a:lstStyle/>
        <a:p>
          <a:pPr lvl="0" algn="ctr" defTabSz="1022350">
            <a:lnSpc>
              <a:spcPct val="90000"/>
            </a:lnSpc>
            <a:spcBef>
              <a:spcPct val="0"/>
            </a:spcBef>
            <a:spcAft>
              <a:spcPct val="35000"/>
            </a:spcAft>
          </a:pPr>
          <a:endParaRPr lang="en-US" sz="2300" kern="1200" dirty="0" smtClean="0"/>
        </a:p>
        <a:p>
          <a:pPr lvl="0" algn="ctr" defTabSz="1022350">
            <a:lnSpc>
              <a:spcPct val="90000"/>
            </a:lnSpc>
            <a:spcBef>
              <a:spcPct val="0"/>
            </a:spcBef>
            <a:spcAft>
              <a:spcPct val="35000"/>
            </a:spcAft>
          </a:pPr>
          <a:r>
            <a:rPr lang="en-US" sz="2300" kern="1200" dirty="0" smtClean="0"/>
            <a:t>Help mothers to communication with her baby easily by detecting the reason of crying</a:t>
          </a:r>
        </a:p>
        <a:p>
          <a:pPr lvl="0" algn="ctr" defTabSz="1022350">
            <a:lnSpc>
              <a:spcPct val="90000"/>
            </a:lnSpc>
            <a:spcBef>
              <a:spcPct val="0"/>
            </a:spcBef>
            <a:spcAft>
              <a:spcPct val="35000"/>
            </a:spcAft>
          </a:pPr>
          <a:endParaRPr lang="en-US" sz="2300" kern="1200" dirty="0"/>
        </a:p>
      </dsp:txBody>
      <dsp:txXfrm rot="10800000">
        <a:off x="2435019" y="281817"/>
        <a:ext cx="6107955" cy="1115817"/>
      </dsp:txXfrm>
    </dsp:sp>
    <dsp:sp modelId="{87DD55A3-ED37-40F8-AF5C-315ACF4F9C98}">
      <dsp:nvSpPr>
        <dsp:cNvPr id="0" name=""/>
        <dsp:cNvSpPr/>
      </dsp:nvSpPr>
      <dsp:spPr>
        <a:xfrm>
          <a:off x="604458" y="50927"/>
          <a:ext cx="2189329" cy="1677053"/>
        </a:xfrm>
        <a:prstGeom prst="ellipse">
          <a:avLst/>
        </a:prstGeom>
        <a:blipFill rotWithShape="1">
          <a:blip xmlns:r="http://schemas.openxmlformats.org/officeDocument/2006/relationships" r:embed="rId1"/>
          <a:stretch>
            <a:fillRect/>
          </a:stretch>
        </a:blipFill>
        <a:ln>
          <a:noFill/>
        </a:ln>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dsp:spPr>
      <dsp:style>
        <a:lnRef idx="0">
          <a:scrgbClr r="0" g="0" b="0"/>
        </a:lnRef>
        <a:fillRef idx="1">
          <a:scrgbClr r="0" g="0" b="0"/>
        </a:fillRef>
        <a:effectRef idx="3">
          <a:scrgbClr r="0" g="0" b="0"/>
        </a:effectRef>
        <a:fontRef idx="minor"/>
      </dsp:style>
    </dsp:sp>
    <dsp:sp modelId="{8E1E9CCE-EEE4-4810-B97E-7B9C02043AEC}">
      <dsp:nvSpPr>
        <dsp:cNvPr id="0" name=""/>
        <dsp:cNvSpPr/>
      </dsp:nvSpPr>
      <dsp:spPr>
        <a:xfrm rot="10800000">
          <a:off x="2142706" y="2197668"/>
          <a:ext cx="6386909" cy="999173"/>
        </a:xfrm>
        <a:prstGeom prst="homePlate">
          <a:avLst/>
        </a:prstGeom>
        <a:gradFill rotWithShape="0">
          <a:gsLst>
            <a:gs pos="0">
              <a:schemeClr val="accent1">
                <a:hueOff val="0"/>
                <a:satOff val="0"/>
                <a:lumOff val="0"/>
                <a:alphaOff val="0"/>
                <a:tint val="98000"/>
                <a:satMod val="110000"/>
                <a:lumMod val="104000"/>
              </a:schemeClr>
            </a:gs>
            <a:gs pos="69000">
              <a:schemeClr val="accent1">
                <a:hueOff val="0"/>
                <a:satOff val="0"/>
                <a:lumOff val="0"/>
                <a:alphaOff val="0"/>
                <a:shade val="88000"/>
                <a:satMod val="130000"/>
                <a:lumMod val="92000"/>
              </a:schemeClr>
            </a:gs>
            <a:gs pos="100000">
              <a:schemeClr val="accent1">
                <a:hueOff val="0"/>
                <a:satOff val="0"/>
                <a:lumOff val="0"/>
                <a:alphaOff val="0"/>
                <a:shade val="78000"/>
                <a:satMod val="130000"/>
                <a:lumMod val="92000"/>
              </a:schemeClr>
            </a:gs>
          </a:gsLst>
          <a:lin ang="5400000" scaled="0"/>
        </a:gradFill>
        <a:ln>
          <a:noFill/>
        </a:ln>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dsp:spPr>
      <dsp:style>
        <a:lnRef idx="0">
          <a:scrgbClr r="0" g="0" b="0"/>
        </a:lnRef>
        <a:fillRef idx="3">
          <a:scrgbClr r="0" g="0" b="0"/>
        </a:fillRef>
        <a:effectRef idx="3">
          <a:scrgbClr r="0" g="0" b="0"/>
        </a:effectRef>
        <a:fontRef idx="minor">
          <a:schemeClr val="lt1"/>
        </a:fontRef>
      </dsp:style>
      <dsp:txBody>
        <a:bodyPr spcFirstLastPara="0" vert="horz" wrap="square" lIns="440608" tIns="87630" rIns="163576" bIns="87630" numCol="1" spcCol="1270" anchor="ctr" anchorCtr="0">
          <a:noAutofit/>
        </a:bodyPr>
        <a:lstStyle/>
        <a:p>
          <a:pPr lvl="0" algn="ctr" defTabSz="1022350">
            <a:lnSpc>
              <a:spcPct val="90000"/>
            </a:lnSpc>
            <a:spcBef>
              <a:spcPct val="0"/>
            </a:spcBef>
            <a:spcAft>
              <a:spcPct val="35000"/>
            </a:spcAft>
          </a:pPr>
          <a:r>
            <a:rPr lang="en-US" sz="2300" kern="1200" dirty="0" smtClean="0"/>
            <a:t>Making it super easy to communicate and ask for help from other mothers</a:t>
          </a:r>
          <a:endParaRPr lang="en-US" sz="2300" kern="1200" dirty="0"/>
        </a:p>
      </dsp:txBody>
      <dsp:txXfrm rot="10800000">
        <a:off x="2392499" y="2197668"/>
        <a:ext cx="6137116" cy="999173"/>
      </dsp:txXfrm>
    </dsp:sp>
    <dsp:sp modelId="{EDD9F17E-E467-4866-BEB3-7128EBC96FCE}">
      <dsp:nvSpPr>
        <dsp:cNvPr id="0" name=""/>
        <dsp:cNvSpPr/>
      </dsp:nvSpPr>
      <dsp:spPr>
        <a:xfrm>
          <a:off x="562093" y="1947270"/>
          <a:ext cx="2135894" cy="1502367"/>
        </a:xfrm>
        <a:prstGeom prst="ellipse">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29000" r="-29000"/>
          </a:stretch>
        </a:blipFill>
        <a:ln>
          <a:noFill/>
        </a:ln>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dsp:spPr>
      <dsp:style>
        <a:lnRef idx="0">
          <a:scrgbClr r="0" g="0" b="0"/>
        </a:lnRef>
        <a:fillRef idx="1">
          <a:scrgbClr r="0" g="0" b="0"/>
        </a:fillRef>
        <a:effectRef idx="3">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5757F5-3E23-45CA-A94E-58DE68E77D91}">
      <dsp:nvSpPr>
        <dsp:cNvPr id="0" name=""/>
        <dsp:cNvSpPr/>
      </dsp:nvSpPr>
      <dsp:spPr>
        <a:xfrm>
          <a:off x="4198152" y="20"/>
          <a:ext cx="1766598" cy="1766598"/>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210" tIns="29210" rIns="29210" bIns="29210" numCol="1" spcCol="1270" anchor="ctr" anchorCtr="0">
          <a:noAutofit/>
        </a:bodyPr>
        <a:lstStyle/>
        <a:p>
          <a:pPr lvl="0" algn="ctr" defTabSz="1022350">
            <a:lnSpc>
              <a:spcPct val="90000"/>
            </a:lnSpc>
            <a:spcBef>
              <a:spcPct val="0"/>
            </a:spcBef>
            <a:spcAft>
              <a:spcPct val="35000"/>
            </a:spcAft>
          </a:pPr>
          <a:r>
            <a:rPr lang="en-US" sz="2300" kern="1200" dirty="0" smtClean="0"/>
            <a:t>Hungry</a:t>
          </a:r>
        </a:p>
        <a:p>
          <a:pPr lvl="0" algn="ctr" defTabSz="1022350">
            <a:lnSpc>
              <a:spcPct val="90000"/>
            </a:lnSpc>
            <a:spcBef>
              <a:spcPct val="0"/>
            </a:spcBef>
            <a:spcAft>
              <a:spcPct val="35000"/>
            </a:spcAft>
          </a:pPr>
          <a:r>
            <a:rPr lang="en-US" sz="2300" b="1" kern="1200" cap="none" spc="0" dirty="0" err="1" smtClean="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Neh</a:t>
          </a:r>
          <a:endParaRPr lang="en-US" sz="2300" b="1" kern="1200"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endParaRPr>
        </a:p>
      </dsp:txBody>
      <dsp:txXfrm>
        <a:off x="4456864" y="258732"/>
        <a:ext cx="1249174" cy="1249174"/>
      </dsp:txXfrm>
    </dsp:sp>
    <dsp:sp modelId="{504F49EC-1DB1-49ED-BAB0-AE7D15B93622}">
      <dsp:nvSpPr>
        <dsp:cNvPr id="0" name=""/>
        <dsp:cNvSpPr/>
      </dsp:nvSpPr>
      <dsp:spPr>
        <a:xfrm rot="2160000">
          <a:off x="5908805" y="1356742"/>
          <a:ext cx="469150" cy="59622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155700">
            <a:lnSpc>
              <a:spcPct val="90000"/>
            </a:lnSpc>
            <a:spcBef>
              <a:spcPct val="0"/>
            </a:spcBef>
            <a:spcAft>
              <a:spcPct val="35000"/>
            </a:spcAft>
          </a:pPr>
          <a:endParaRPr lang="en-US" sz="2600" kern="1200"/>
        </a:p>
      </dsp:txBody>
      <dsp:txXfrm>
        <a:off x="5922245" y="1434623"/>
        <a:ext cx="328405" cy="357736"/>
      </dsp:txXfrm>
    </dsp:sp>
    <dsp:sp modelId="{6E70846E-8337-4828-A485-6110D3B4FC00}">
      <dsp:nvSpPr>
        <dsp:cNvPr id="0" name=""/>
        <dsp:cNvSpPr/>
      </dsp:nvSpPr>
      <dsp:spPr>
        <a:xfrm>
          <a:off x="6343493" y="1558702"/>
          <a:ext cx="1766598" cy="1766598"/>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210" tIns="29210" rIns="29210" bIns="29210" numCol="1" spcCol="1270" anchor="ctr" anchorCtr="0">
          <a:noAutofit/>
        </a:bodyPr>
        <a:lstStyle/>
        <a:p>
          <a:pPr lvl="0" algn="ctr" defTabSz="1022350">
            <a:lnSpc>
              <a:spcPct val="90000"/>
            </a:lnSpc>
            <a:spcBef>
              <a:spcPct val="0"/>
            </a:spcBef>
            <a:spcAft>
              <a:spcPct val="35000"/>
            </a:spcAft>
          </a:pPr>
          <a:r>
            <a:rPr lang="en-US" sz="2300" kern="1200" dirty="0" smtClean="0"/>
            <a:t>Windy</a:t>
          </a:r>
        </a:p>
        <a:p>
          <a:pPr lvl="0" algn="ctr" defTabSz="1022350">
            <a:lnSpc>
              <a:spcPct val="90000"/>
            </a:lnSpc>
            <a:spcBef>
              <a:spcPct val="0"/>
            </a:spcBef>
            <a:spcAft>
              <a:spcPct val="35000"/>
            </a:spcAft>
          </a:pPr>
          <a:r>
            <a:rPr lang="en-US" sz="2300" b="1" kern="1200" cap="none" spc="0" dirty="0" smtClean="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Heh</a:t>
          </a:r>
          <a:endParaRPr lang="en-US" sz="2300" b="1" kern="1200"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endParaRPr>
        </a:p>
      </dsp:txBody>
      <dsp:txXfrm>
        <a:off x="6602205" y="1817414"/>
        <a:ext cx="1249174" cy="1249174"/>
      </dsp:txXfrm>
    </dsp:sp>
    <dsp:sp modelId="{D3D8EE2E-6883-4F9F-9C1B-ECD796362DF6}">
      <dsp:nvSpPr>
        <dsp:cNvPr id="0" name=""/>
        <dsp:cNvSpPr/>
      </dsp:nvSpPr>
      <dsp:spPr>
        <a:xfrm rot="6480000">
          <a:off x="6586597" y="3392260"/>
          <a:ext cx="469150" cy="59622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155700">
            <a:lnSpc>
              <a:spcPct val="90000"/>
            </a:lnSpc>
            <a:spcBef>
              <a:spcPct val="0"/>
            </a:spcBef>
            <a:spcAft>
              <a:spcPct val="35000"/>
            </a:spcAft>
          </a:pPr>
          <a:endParaRPr lang="en-US" sz="2600" kern="1200"/>
        </a:p>
      </dsp:txBody>
      <dsp:txXfrm rot="10800000">
        <a:off x="6678716" y="3444577"/>
        <a:ext cx="328405" cy="357736"/>
      </dsp:txXfrm>
    </dsp:sp>
    <dsp:sp modelId="{42740DA9-622E-4E50-9D6D-41D1987B7D9A}">
      <dsp:nvSpPr>
        <dsp:cNvPr id="0" name=""/>
        <dsp:cNvSpPr/>
      </dsp:nvSpPr>
      <dsp:spPr>
        <a:xfrm>
          <a:off x="5524046" y="4080702"/>
          <a:ext cx="1766598" cy="1766598"/>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210" tIns="29210" rIns="29210" bIns="29210" numCol="1" spcCol="1270" anchor="ctr" anchorCtr="0">
          <a:noAutofit/>
        </a:bodyPr>
        <a:lstStyle/>
        <a:p>
          <a:pPr lvl="0" algn="ctr" defTabSz="1022350">
            <a:lnSpc>
              <a:spcPct val="90000"/>
            </a:lnSpc>
            <a:spcBef>
              <a:spcPct val="0"/>
            </a:spcBef>
            <a:spcAft>
              <a:spcPct val="35000"/>
            </a:spcAft>
          </a:pPr>
          <a:r>
            <a:rPr lang="en-US" sz="2300" kern="1200" dirty="0" smtClean="0"/>
            <a:t>Irritated</a:t>
          </a:r>
        </a:p>
        <a:p>
          <a:pPr lvl="0" algn="ctr" defTabSz="1022350">
            <a:lnSpc>
              <a:spcPct val="90000"/>
            </a:lnSpc>
            <a:spcBef>
              <a:spcPct val="0"/>
            </a:spcBef>
            <a:spcAft>
              <a:spcPct val="35000"/>
            </a:spcAft>
          </a:pPr>
          <a:r>
            <a:rPr lang="en-US" sz="2300" b="1" kern="1200" cap="none" spc="0" dirty="0" err="1" smtClean="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Eairh</a:t>
          </a:r>
          <a:endParaRPr lang="en-US" sz="2300" b="1" kern="1200" cap="none" spc="0" dirty="0" smtClean="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endParaRPr>
        </a:p>
      </dsp:txBody>
      <dsp:txXfrm>
        <a:off x="5782758" y="4339414"/>
        <a:ext cx="1249174" cy="1249174"/>
      </dsp:txXfrm>
    </dsp:sp>
    <dsp:sp modelId="{7C7EF8DC-7716-4CCC-BEB1-B171C64B3F3C}">
      <dsp:nvSpPr>
        <dsp:cNvPr id="0" name=""/>
        <dsp:cNvSpPr/>
      </dsp:nvSpPr>
      <dsp:spPr>
        <a:xfrm rot="10800000">
          <a:off x="4860154" y="4665888"/>
          <a:ext cx="469150" cy="59622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155700">
            <a:lnSpc>
              <a:spcPct val="90000"/>
            </a:lnSpc>
            <a:spcBef>
              <a:spcPct val="0"/>
            </a:spcBef>
            <a:spcAft>
              <a:spcPct val="35000"/>
            </a:spcAft>
          </a:pPr>
          <a:endParaRPr lang="en-US" sz="2600" kern="1200"/>
        </a:p>
      </dsp:txBody>
      <dsp:txXfrm rot="10800000">
        <a:off x="5000899" y="4785133"/>
        <a:ext cx="328405" cy="357736"/>
      </dsp:txXfrm>
    </dsp:sp>
    <dsp:sp modelId="{553BD176-20F4-4B2E-BEC5-6D9F358ACCBA}">
      <dsp:nvSpPr>
        <dsp:cNvPr id="0" name=""/>
        <dsp:cNvSpPr/>
      </dsp:nvSpPr>
      <dsp:spPr>
        <a:xfrm>
          <a:off x="2872258" y="4080702"/>
          <a:ext cx="1766598" cy="1766598"/>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210" tIns="29210" rIns="29210" bIns="29210" numCol="1" spcCol="1270" anchor="ctr" anchorCtr="0">
          <a:noAutofit/>
        </a:bodyPr>
        <a:lstStyle/>
        <a:p>
          <a:pPr lvl="0" algn="ctr" defTabSz="1022350">
            <a:lnSpc>
              <a:spcPct val="90000"/>
            </a:lnSpc>
            <a:spcBef>
              <a:spcPct val="0"/>
            </a:spcBef>
            <a:spcAft>
              <a:spcPct val="35000"/>
            </a:spcAft>
          </a:pPr>
          <a:r>
            <a:rPr lang="en-US" sz="2300" kern="1200" dirty="0" smtClean="0"/>
            <a:t>Sleepy</a:t>
          </a:r>
        </a:p>
        <a:p>
          <a:pPr lvl="0" algn="ctr" defTabSz="1022350">
            <a:lnSpc>
              <a:spcPct val="90000"/>
            </a:lnSpc>
            <a:spcBef>
              <a:spcPct val="0"/>
            </a:spcBef>
            <a:spcAft>
              <a:spcPct val="35000"/>
            </a:spcAft>
          </a:pPr>
          <a:r>
            <a:rPr lang="en-US" sz="2300" b="1" kern="1200" cap="none" spc="0" dirty="0" err="1" smtClean="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Owh</a:t>
          </a:r>
          <a:endParaRPr lang="en-US" sz="2300" b="1" kern="1200"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endParaRPr>
        </a:p>
      </dsp:txBody>
      <dsp:txXfrm>
        <a:off x="3130970" y="4339414"/>
        <a:ext cx="1249174" cy="1249174"/>
      </dsp:txXfrm>
    </dsp:sp>
    <dsp:sp modelId="{74889765-4516-4FC0-B52A-69132C79DCE7}">
      <dsp:nvSpPr>
        <dsp:cNvPr id="0" name=""/>
        <dsp:cNvSpPr/>
      </dsp:nvSpPr>
      <dsp:spPr>
        <a:xfrm rot="15120000">
          <a:off x="3115361" y="3417515"/>
          <a:ext cx="469150" cy="59622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155700">
            <a:lnSpc>
              <a:spcPct val="90000"/>
            </a:lnSpc>
            <a:spcBef>
              <a:spcPct val="0"/>
            </a:spcBef>
            <a:spcAft>
              <a:spcPct val="35000"/>
            </a:spcAft>
          </a:pPr>
          <a:endParaRPr lang="en-US" sz="2600" kern="1200"/>
        </a:p>
      </dsp:txBody>
      <dsp:txXfrm rot="10800000">
        <a:off x="3207480" y="3603688"/>
        <a:ext cx="328405" cy="357736"/>
      </dsp:txXfrm>
    </dsp:sp>
    <dsp:sp modelId="{A756F9DC-CCC8-49A2-877A-8917A9046FA6}">
      <dsp:nvSpPr>
        <dsp:cNvPr id="0" name=""/>
        <dsp:cNvSpPr/>
      </dsp:nvSpPr>
      <dsp:spPr>
        <a:xfrm>
          <a:off x="2052810" y="1558702"/>
          <a:ext cx="1766598" cy="1766598"/>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210" tIns="29210" rIns="29210" bIns="29210" numCol="1" spcCol="1270" anchor="ctr" anchorCtr="0">
          <a:noAutofit/>
        </a:bodyPr>
        <a:lstStyle/>
        <a:p>
          <a:pPr lvl="0" algn="ctr" defTabSz="1022350">
            <a:lnSpc>
              <a:spcPct val="90000"/>
            </a:lnSpc>
            <a:spcBef>
              <a:spcPct val="0"/>
            </a:spcBef>
            <a:spcAft>
              <a:spcPct val="35000"/>
            </a:spcAft>
          </a:pPr>
          <a:r>
            <a:rPr lang="en-US" sz="2300" kern="1200" dirty="0" err="1" smtClean="0"/>
            <a:t>Burpy</a:t>
          </a:r>
          <a:endParaRPr lang="en-US" sz="2300" kern="1200" dirty="0" smtClean="0"/>
        </a:p>
        <a:p>
          <a:pPr lvl="0" algn="ctr" defTabSz="1022350">
            <a:lnSpc>
              <a:spcPct val="90000"/>
            </a:lnSpc>
            <a:spcBef>
              <a:spcPct val="0"/>
            </a:spcBef>
            <a:spcAft>
              <a:spcPct val="35000"/>
            </a:spcAft>
          </a:pPr>
          <a:r>
            <a:rPr lang="en-US" sz="2300" b="1" kern="1200" cap="none" spc="0" dirty="0" smtClean="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Eh</a:t>
          </a:r>
          <a:endParaRPr lang="en-US" sz="2300" b="1" kern="1200"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endParaRPr>
        </a:p>
      </dsp:txBody>
      <dsp:txXfrm>
        <a:off x="2311522" y="1817414"/>
        <a:ext cx="1249174" cy="1249174"/>
      </dsp:txXfrm>
    </dsp:sp>
    <dsp:sp modelId="{C8BF8760-6A30-40D8-AD1C-9E1818D6F81A}">
      <dsp:nvSpPr>
        <dsp:cNvPr id="0" name=""/>
        <dsp:cNvSpPr/>
      </dsp:nvSpPr>
      <dsp:spPr>
        <a:xfrm rot="19440000">
          <a:off x="3763463" y="1372351"/>
          <a:ext cx="469150" cy="59622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155700">
            <a:lnSpc>
              <a:spcPct val="90000"/>
            </a:lnSpc>
            <a:spcBef>
              <a:spcPct val="0"/>
            </a:spcBef>
            <a:spcAft>
              <a:spcPct val="35000"/>
            </a:spcAft>
          </a:pPr>
          <a:endParaRPr lang="en-US" sz="2600" kern="1200"/>
        </a:p>
      </dsp:txBody>
      <dsp:txXfrm>
        <a:off x="3776903" y="1532960"/>
        <a:ext cx="328405" cy="35773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964A894-DE6C-4BC8-8497-4904CC3C6EEC}">
      <dsp:nvSpPr>
        <dsp:cNvPr id="0" name=""/>
        <dsp:cNvSpPr/>
      </dsp:nvSpPr>
      <dsp:spPr>
        <a:xfrm>
          <a:off x="3251199" y="558"/>
          <a:ext cx="4876800" cy="2176611"/>
        </a:xfrm>
        <a:prstGeom prst="rightArrow">
          <a:avLst>
            <a:gd name="adj1" fmla="val 75000"/>
            <a:gd name="adj2" fmla="val 50000"/>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605" tIns="14605" rIns="14605" bIns="14605" numCol="1" spcCol="1270" anchor="t" anchorCtr="0">
          <a:noAutofit/>
        </a:bodyPr>
        <a:lstStyle/>
        <a:p>
          <a:pPr marL="228600" lvl="1" indent="-228600" algn="l" defTabSz="1022350">
            <a:lnSpc>
              <a:spcPct val="90000"/>
            </a:lnSpc>
            <a:spcBef>
              <a:spcPct val="0"/>
            </a:spcBef>
            <a:spcAft>
              <a:spcPct val="15000"/>
            </a:spcAft>
            <a:buChar char="••"/>
          </a:pPr>
          <a:r>
            <a:rPr lang="en-US" sz="2300" kern="1200" dirty="0" smtClean="0">
              <a:solidFill>
                <a:srgbClr val="C00000"/>
              </a:solidFill>
            </a:rPr>
            <a:t>Advantage</a:t>
          </a:r>
          <a:r>
            <a:rPr lang="en-US" sz="2300" kern="1200" dirty="0" smtClean="0"/>
            <a:t> : easy to use and the result of crying baby is accurate </a:t>
          </a:r>
          <a:endParaRPr lang="en-US" sz="2300" kern="1200" dirty="0"/>
        </a:p>
        <a:p>
          <a:pPr marL="228600" lvl="1" indent="-228600" algn="l" defTabSz="1022350">
            <a:lnSpc>
              <a:spcPct val="90000"/>
            </a:lnSpc>
            <a:spcBef>
              <a:spcPct val="0"/>
            </a:spcBef>
            <a:spcAft>
              <a:spcPct val="15000"/>
            </a:spcAft>
            <a:buChar char="••"/>
          </a:pPr>
          <a:r>
            <a:rPr lang="en-US" sz="2300" kern="1200" dirty="0" smtClean="0">
              <a:solidFill>
                <a:srgbClr val="C00000"/>
              </a:solidFill>
            </a:rPr>
            <a:t>Disadvantage</a:t>
          </a:r>
          <a:r>
            <a:rPr lang="en-US" sz="2300" kern="1200" dirty="0" smtClean="0"/>
            <a:t> : The result of crying baby  takes a long time to load </a:t>
          </a:r>
          <a:endParaRPr lang="en-US" sz="2300" kern="1200" dirty="0"/>
        </a:p>
      </dsp:txBody>
      <dsp:txXfrm>
        <a:off x="3251199" y="272634"/>
        <a:ext cx="4060571" cy="1632459"/>
      </dsp:txXfrm>
    </dsp:sp>
    <dsp:sp modelId="{DA586C46-64B9-4323-A6B0-6F4305F11AA4}">
      <dsp:nvSpPr>
        <dsp:cNvPr id="0" name=""/>
        <dsp:cNvSpPr/>
      </dsp:nvSpPr>
      <dsp:spPr>
        <a:xfrm>
          <a:off x="0" y="558"/>
          <a:ext cx="3251200" cy="2176611"/>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72390" rIns="144780" bIns="72390" numCol="1" spcCol="1270" anchor="ctr" anchorCtr="0">
          <a:noAutofit/>
        </a:bodyPr>
        <a:lstStyle/>
        <a:p>
          <a:pPr lvl="0" algn="ctr" defTabSz="1689100">
            <a:lnSpc>
              <a:spcPct val="90000"/>
            </a:lnSpc>
            <a:spcBef>
              <a:spcPct val="0"/>
            </a:spcBef>
            <a:spcAft>
              <a:spcPct val="35000"/>
            </a:spcAft>
          </a:pPr>
          <a:r>
            <a:rPr lang="en-US" sz="3800" kern="1200" dirty="0" err="1" smtClean="0"/>
            <a:t>Babba</a:t>
          </a:r>
          <a:endParaRPr lang="en-US" sz="3800" kern="1200" dirty="0" smtClean="0"/>
        </a:p>
        <a:p>
          <a:pPr lvl="0" algn="ctr" defTabSz="1689100">
            <a:lnSpc>
              <a:spcPct val="90000"/>
            </a:lnSpc>
            <a:spcBef>
              <a:spcPct val="0"/>
            </a:spcBef>
            <a:spcAft>
              <a:spcPct val="35000"/>
            </a:spcAft>
          </a:pPr>
          <a:r>
            <a:rPr lang="en-US" sz="3800" kern="1200" dirty="0" smtClean="0"/>
            <a:t>Cry translator app</a:t>
          </a:r>
          <a:endParaRPr lang="en-US" sz="3800" kern="1200" dirty="0"/>
        </a:p>
      </dsp:txBody>
      <dsp:txXfrm>
        <a:off x="106253" y="106811"/>
        <a:ext cx="3038694" cy="1964105"/>
      </dsp:txXfrm>
    </dsp:sp>
    <dsp:sp modelId="{2582955E-3466-423D-A4B4-69E8207817AF}">
      <dsp:nvSpPr>
        <dsp:cNvPr id="0" name=""/>
        <dsp:cNvSpPr/>
      </dsp:nvSpPr>
      <dsp:spPr>
        <a:xfrm>
          <a:off x="3251199" y="2394831"/>
          <a:ext cx="4876800" cy="2176611"/>
        </a:xfrm>
        <a:prstGeom prst="rightArrow">
          <a:avLst>
            <a:gd name="adj1" fmla="val 75000"/>
            <a:gd name="adj2" fmla="val 50000"/>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605" tIns="14605" rIns="14605" bIns="14605" numCol="1" spcCol="1270" anchor="t" anchorCtr="0">
          <a:noAutofit/>
        </a:bodyPr>
        <a:lstStyle/>
        <a:p>
          <a:pPr marL="228600" lvl="1" indent="-228600" algn="l" defTabSz="1022350">
            <a:lnSpc>
              <a:spcPct val="90000"/>
            </a:lnSpc>
            <a:spcBef>
              <a:spcPct val="0"/>
            </a:spcBef>
            <a:spcAft>
              <a:spcPct val="15000"/>
            </a:spcAft>
            <a:buChar char="••"/>
          </a:pPr>
          <a:r>
            <a:rPr lang="en-US" sz="2300" kern="1200" dirty="0" smtClean="0">
              <a:solidFill>
                <a:srgbClr val="C00000"/>
              </a:solidFill>
            </a:rPr>
            <a:t>Advantage</a:t>
          </a:r>
          <a:r>
            <a:rPr lang="en-US" sz="2300" kern="1200" dirty="0" smtClean="0"/>
            <a:t> : it provides topics for children’s care and the user interface is good. </a:t>
          </a:r>
          <a:endParaRPr lang="en-US" sz="2300" kern="1200" dirty="0"/>
        </a:p>
        <a:p>
          <a:pPr marL="228600" lvl="1" indent="-228600" algn="l" defTabSz="1022350">
            <a:lnSpc>
              <a:spcPct val="90000"/>
            </a:lnSpc>
            <a:spcBef>
              <a:spcPct val="0"/>
            </a:spcBef>
            <a:spcAft>
              <a:spcPct val="15000"/>
            </a:spcAft>
            <a:buChar char="••"/>
          </a:pPr>
          <a:r>
            <a:rPr lang="en-US" sz="2300" kern="1200" dirty="0" smtClean="0">
              <a:solidFill>
                <a:srgbClr val="C00000"/>
              </a:solidFill>
            </a:rPr>
            <a:t>Disadvantage</a:t>
          </a:r>
          <a:r>
            <a:rPr lang="en-US" sz="2300" kern="1200" dirty="0" smtClean="0"/>
            <a:t> : It is not a free application </a:t>
          </a:r>
          <a:endParaRPr lang="en-US" sz="2300" kern="1200" dirty="0"/>
        </a:p>
      </dsp:txBody>
      <dsp:txXfrm>
        <a:off x="3251199" y="2666907"/>
        <a:ext cx="4060571" cy="1632459"/>
      </dsp:txXfrm>
    </dsp:sp>
    <dsp:sp modelId="{4FDAEE67-7381-4A2A-A43F-84D07CBC73BC}">
      <dsp:nvSpPr>
        <dsp:cNvPr id="0" name=""/>
        <dsp:cNvSpPr/>
      </dsp:nvSpPr>
      <dsp:spPr>
        <a:xfrm>
          <a:off x="0" y="2394831"/>
          <a:ext cx="3251200" cy="2176611"/>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72390" rIns="144780" bIns="72390" numCol="1" spcCol="1270" anchor="ctr" anchorCtr="0">
          <a:noAutofit/>
        </a:bodyPr>
        <a:lstStyle/>
        <a:p>
          <a:pPr lvl="0" algn="ctr" defTabSz="1689100">
            <a:lnSpc>
              <a:spcPct val="90000"/>
            </a:lnSpc>
            <a:spcBef>
              <a:spcPct val="0"/>
            </a:spcBef>
            <a:spcAft>
              <a:spcPct val="35000"/>
            </a:spcAft>
          </a:pPr>
          <a:r>
            <a:rPr lang="en-US" sz="3800" kern="1200" dirty="0" smtClean="0"/>
            <a:t>Baby language </a:t>
          </a:r>
        </a:p>
        <a:p>
          <a:pPr lvl="0" algn="ctr" defTabSz="1689100">
            <a:lnSpc>
              <a:spcPct val="90000"/>
            </a:lnSpc>
            <a:spcBef>
              <a:spcPct val="0"/>
            </a:spcBef>
            <a:spcAft>
              <a:spcPct val="35000"/>
            </a:spcAft>
          </a:pPr>
          <a:r>
            <a:rPr lang="en-US" sz="3800" kern="1200" dirty="0" smtClean="0"/>
            <a:t>app</a:t>
          </a:r>
          <a:endParaRPr lang="en-US" sz="3800" kern="1200" dirty="0"/>
        </a:p>
      </dsp:txBody>
      <dsp:txXfrm>
        <a:off x="106253" y="2501084"/>
        <a:ext cx="3038694" cy="196410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7B5957-4155-42A5-B8DE-1CBB8D98C2B8}">
      <dsp:nvSpPr>
        <dsp:cNvPr id="0" name=""/>
        <dsp:cNvSpPr/>
      </dsp:nvSpPr>
      <dsp:spPr>
        <a:xfrm>
          <a:off x="0" y="161176"/>
          <a:ext cx="5913437" cy="3191760"/>
        </a:xfrm>
        <a:prstGeom prst="roundRect">
          <a:avLst/>
        </a:prstGeom>
        <a:gradFill rotWithShape="0">
          <a:gsLst>
            <a:gs pos="0">
              <a:schemeClr val="accent5">
                <a:hueOff val="0"/>
                <a:satOff val="0"/>
                <a:lumOff val="0"/>
                <a:alphaOff val="0"/>
                <a:tint val="98000"/>
                <a:satMod val="110000"/>
                <a:lumMod val="104000"/>
              </a:schemeClr>
            </a:gs>
            <a:gs pos="69000">
              <a:schemeClr val="accent5">
                <a:hueOff val="0"/>
                <a:satOff val="0"/>
                <a:lumOff val="0"/>
                <a:alphaOff val="0"/>
                <a:shade val="88000"/>
                <a:satMod val="130000"/>
                <a:lumMod val="92000"/>
              </a:schemeClr>
            </a:gs>
            <a:gs pos="100000">
              <a:schemeClr val="accent5">
                <a:hueOff val="0"/>
                <a:satOff val="0"/>
                <a:lumOff val="0"/>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8110" tIns="118110" rIns="118110" bIns="118110" numCol="1" spcCol="1270" anchor="ctr" anchorCtr="0">
          <a:noAutofit/>
        </a:bodyPr>
        <a:lstStyle/>
        <a:p>
          <a:pPr lvl="0" algn="l" defTabSz="1377950">
            <a:lnSpc>
              <a:spcPct val="90000"/>
            </a:lnSpc>
            <a:spcBef>
              <a:spcPct val="0"/>
            </a:spcBef>
            <a:spcAft>
              <a:spcPct val="35000"/>
            </a:spcAft>
          </a:pPr>
          <a:r>
            <a:rPr lang="en-GB" sz="3100" kern="1200" dirty="0"/>
            <a:t>Recurrent Neural  Network (RNN) is a class of neural networks that allow previous outputs to be used as inputs while having hidden states. </a:t>
          </a:r>
        </a:p>
        <a:p>
          <a:pPr lvl="0" algn="l" defTabSz="1377950">
            <a:lnSpc>
              <a:spcPct val="90000"/>
            </a:lnSpc>
            <a:spcBef>
              <a:spcPct val="0"/>
            </a:spcBef>
            <a:spcAft>
              <a:spcPct val="35000"/>
            </a:spcAft>
          </a:pPr>
          <a:r>
            <a:rPr lang="en-GB" sz="3100" kern="1200" dirty="0"/>
            <a:t>because RNN : </a:t>
          </a:r>
          <a:endParaRPr lang="en-US" sz="3100" kern="1200" dirty="0"/>
        </a:p>
      </dsp:txBody>
      <dsp:txXfrm>
        <a:off x="155809" y="316985"/>
        <a:ext cx="5601819" cy="2880142"/>
      </dsp:txXfrm>
    </dsp:sp>
    <dsp:sp modelId="{B11C2682-1F4B-4F2C-B052-E499C6F24074}">
      <dsp:nvSpPr>
        <dsp:cNvPr id="0" name=""/>
        <dsp:cNvSpPr/>
      </dsp:nvSpPr>
      <dsp:spPr>
        <a:xfrm>
          <a:off x="0" y="3352936"/>
          <a:ext cx="5913437" cy="11229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7752" tIns="39370" rIns="220472" bIns="39370" numCol="1" spcCol="1270" anchor="t" anchorCtr="0">
          <a:noAutofit/>
        </a:bodyPr>
        <a:lstStyle/>
        <a:p>
          <a:pPr marL="228600" lvl="1" indent="-228600" algn="l" defTabSz="1066800">
            <a:lnSpc>
              <a:spcPct val="90000"/>
            </a:lnSpc>
            <a:spcBef>
              <a:spcPct val="0"/>
            </a:spcBef>
            <a:spcAft>
              <a:spcPct val="20000"/>
            </a:spcAft>
            <a:buChar char="••"/>
          </a:pPr>
          <a:r>
            <a:rPr lang="en-GB" sz="2400" kern="1200" dirty="0"/>
            <a:t>It uses sequential data or time series data.</a:t>
          </a:r>
          <a:endParaRPr lang="en-US" sz="2400" kern="1200" dirty="0"/>
        </a:p>
        <a:p>
          <a:pPr marL="228600" lvl="1" indent="-228600" algn="l" defTabSz="1066800">
            <a:lnSpc>
              <a:spcPct val="90000"/>
            </a:lnSpc>
            <a:spcBef>
              <a:spcPct val="0"/>
            </a:spcBef>
            <a:spcAft>
              <a:spcPct val="20000"/>
            </a:spcAft>
            <a:buChar char="••"/>
          </a:pPr>
          <a:r>
            <a:rPr lang="en-GB" sz="2400" kern="1200" dirty="0"/>
            <a:t>It can allow data to flow in any direction (feed forward or feedback).</a:t>
          </a:r>
          <a:endParaRPr lang="en-US" sz="2400" kern="1200" dirty="0"/>
        </a:p>
      </dsp:txBody>
      <dsp:txXfrm>
        <a:off x="0" y="3352936"/>
        <a:ext cx="5913437" cy="112297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9C2F25A-3B99-409C-9CD7-6E140B944210}">
      <dsp:nvSpPr>
        <dsp:cNvPr id="0" name=""/>
        <dsp:cNvSpPr/>
      </dsp:nvSpPr>
      <dsp:spPr>
        <a:xfrm>
          <a:off x="0" y="3361781"/>
          <a:ext cx="9604375" cy="1103411"/>
        </a:xfrm>
        <a:prstGeom prst="rect">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0" tIns="177800" rIns="177800" bIns="177800" numCol="1" spcCol="1270" anchor="ctr" anchorCtr="0">
          <a:noAutofit/>
        </a:bodyPr>
        <a:lstStyle/>
        <a:p>
          <a:pPr lvl="0" algn="ctr" defTabSz="1111250">
            <a:lnSpc>
              <a:spcPct val="90000"/>
            </a:lnSpc>
            <a:spcBef>
              <a:spcPct val="0"/>
            </a:spcBef>
            <a:spcAft>
              <a:spcPct val="35000"/>
            </a:spcAft>
          </a:pPr>
          <a:r>
            <a:rPr lang="en-US" sz="2500" kern="1200" dirty="0"/>
            <a:t>Each audio file in dataset must split into various audio files each one of them is of one second duration.</a:t>
          </a:r>
        </a:p>
      </dsp:txBody>
      <dsp:txXfrm>
        <a:off x="0" y="3361781"/>
        <a:ext cx="9604375" cy="1103411"/>
      </dsp:txXfrm>
    </dsp:sp>
    <dsp:sp modelId="{99F632AA-1CC8-4693-82D3-DE22DBCD4572}">
      <dsp:nvSpPr>
        <dsp:cNvPr id="0" name=""/>
        <dsp:cNvSpPr/>
      </dsp:nvSpPr>
      <dsp:spPr>
        <a:xfrm rot="10800000">
          <a:off x="0" y="1681285"/>
          <a:ext cx="9604375" cy="1697046"/>
        </a:xfrm>
        <a:prstGeom prst="upArrowCallout">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3576" tIns="163576" rIns="163576" bIns="163576" numCol="1" spcCol="1270" anchor="ctr" anchorCtr="0">
          <a:noAutofit/>
        </a:bodyPr>
        <a:lstStyle/>
        <a:p>
          <a:pPr lvl="0" algn="ctr" defTabSz="1022350">
            <a:lnSpc>
              <a:spcPct val="90000"/>
            </a:lnSpc>
            <a:spcBef>
              <a:spcPct val="0"/>
            </a:spcBef>
            <a:spcAft>
              <a:spcPct val="35000"/>
            </a:spcAft>
          </a:pPr>
          <a:r>
            <a:rPr lang="en-US" sz="2300" kern="1200" dirty="0"/>
            <a:t>We must audio cleaning is done by preview the signal envelope at a threshold to remove low magnitude data.</a:t>
          </a:r>
        </a:p>
      </dsp:txBody>
      <dsp:txXfrm rot="10800000">
        <a:off x="0" y="1681285"/>
        <a:ext cx="9604375" cy="1102690"/>
      </dsp:txXfrm>
    </dsp:sp>
    <dsp:sp modelId="{54363FDB-10E3-48F8-A54A-E2C1461CF1A9}">
      <dsp:nvSpPr>
        <dsp:cNvPr id="0" name=""/>
        <dsp:cNvSpPr/>
      </dsp:nvSpPr>
      <dsp:spPr>
        <a:xfrm rot="10800000">
          <a:off x="0" y="789"/>
          <a:ext cx="9604375" cy="1697046"/>
        </a:xfrm>
        <a:prstGeom prst="upArrowCallout">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0" tIns="177800" rIns="177800" bIns="177800" numCol="1" spcCol="1270" anchor="ctr" anchorCtr="0">
          <a:noAutofit/>
        </a:bodyPr>
        <a:lstStyle/>
        <a:p>
          <a:pPr lvl="0" algn="ctr" defTabSz="1111250">
            <a:lnSpc>
              <a:spcPct val="90000"/>
            </a:lnSpc>
            <a:spcBef>
              <a:spcPct val="0"/>
            </a:spcBef>
            <a:spcAft>
              <a:spcPct val="35000"/>
            </a:spcAft>
          </a:pPr>
          <a:r>
            <a:rPr lang="en-US" sz="2500" kern="1200" dirty="0"/>
            <a:t>We must resample all audio files such that all files in dataset will have the same frequency (data points per second) is 16000 khz.</a:t>
          </a:r>
        </a:p>
      </dsp:txBody>
      <dsp:txXfrm rot="10800000">
        <a:off x="0" y="789"/>
        <a:ext cx="9604375" cy="110269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5A4D12E-FC9E-4F13-9D1B-29A2EF56A417}">
      <dsp:nvSpPr>
        <dsp:cNvPr id="0" name=""/>
        <dsp:cNvSpPr/>
      </dsp:nvSpPr>
      <dsp:spPr>
        <a:xfrm>
          <a:off x="0" y="56719"/>
          <a:ext cx="5913437" cy="1988634"/>
        </a:xfrm>
        <a:prstGeom prst="roundRect">
          <a:avLst/>
        </a:prstGeom>
        <a:gradFill rotWithShape="0">
          <a:gsLst>
            <a:gs pos="0">
              <a:schemeClr val="accent5">
                <a:hueOff val="0"/>
                <a:satOff val="0"/>
                <a:lumOff val="0"/>
                <a:alphaOff val="0"/>
                <a:tint val="98000"/>
                <a:satMod val="110000"/>
                <a:lumMod val="104000"/>
              </a:schemeClr>
            </a:gs>
            <a:gs pos="69000">
              <a:schemeClr val="accent5">
                <a:hueOff val="0"/>
                <a:satOff val="0"/>
                <a:lumOff val="0"/>
                <a:alphaOff val="0"/>
                <a:shade val="88000"/>
                <a:satMod val="130000"/>
                <a:lumMod val="92000"/>
              </a:schemeClr>
            </a:gs>
            <a:gs pos="100000">
              <a:schemeClr val="accent5">
                <a:hueOff val="0"/>
                <a:satOff val="0"/>
                <a:lumOff val="0"/>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lvl="0" algn="l" defTabSz="933450">
            <a:lnSpc>
              <a:spcPct val="90000"/>
            </a:lnSpc>
            <a:spcBef>
              <a:spcPct val="0"/>
            </a:spcBef>
            <a:spcAft>
              <a:spcPct val="35000"/>
            </a:spcAft>
          </a:pPr>
          <a:r>
            <a:rPr lang="en-GB" sz="2100" kern="1200" dirty="0"/>
            <a:t>It transforms the simple sequence of layers that we defined into a highly efficient series of matrix transforms in a format intended to be executed on our GPU or CPU, depending on how Keras is configured.</a:t>
          </a:r>
          <a:endParaRPr lang="en-US" sz="2100" kern="1200" dirty="0"/>
        </a:p>
      </dsp:txBody>
      <dsp:txXfrm>
        <a:off x="97077" y="153796"/>
        <a:ext cx="5719283" cy="1794480"/>
      </dsp:txXfrm>
    </dsp:sp>
    <dsp:sp modelId="{1615D8AF-C050-45A2-930E-0483F889E90C}">
      <dsp:nvSpPr>
        <dsp:cNvPr id="0" name=""/>
        <dsp:cNvSpPr/>
      </dsp:nvSpPr>
      <dsp:spPr>
        <a:xfrm>
          <a:off x="0" y="2162553"/>
          <a:ext cx="5913437" cy="2692849"/>
        </a:xfrm>
        <a:prstGeom prst="roundRect">
          <a:avLst/>
        </a:prstGeom>
        <a:gradFill rotWithShape="0">
          <a:gsLst>
            <a:gs pos="0">
              <a:schemeClr val="accent5">
                <a:hueOff val="-1684631"/>
                <a:satOff val="-7944"/>
                <a:lumOff val="1960"/>
                <a:alphaOff val="0"/>
                <a:tint val="98000"/>
                <a:satMod val="110000"/>
                <a:lumMod val="104000"/>
              </a:schemeClr>
            </a:gs>
            <a:gs pos="69000">
              <a:schemeClr val="accent5">
                <a:hueOff val="-1684631"/>
                <a:satOff val="-7944"/>
                <a:lumOff val="1960"/>
                <a:alphaOff val="0"/>
                <a:shade val="88000"/>
                <a:satMod val="130000"/>
                <a:lumMod val="92000"/>
              </a:schemeClr>
            </a:gs>
            <a:gs pos="100000">
              <a:schemeClr val="accent5">
                <a:hueOff val="-1684631"/>
                <a:satOff val="-7944"/>
                <a:lumOff val="1960"/>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lvl="0" algn="l" defTabSz="933450">
            <a:lnSpc>
              <a:spcPct val="90000"/>
            </a:lnSpc>
            <a:spcBef>
              <a:spcPct val="0"/>
            </a:spcBef>
            <a:spcAft>
              <a:spcPct val="35000"/>
            </a:spcAft>
          </a:pPr>
          <a:r>
            <a:rPr lang="en-GB" sz="2100" kern="1200" dirty="0"/>
            <a:t>It is always required after defining a model. Compilation requires a number of parameters to be specified.</a:t>
          </a:r>
        </a:p>
        <a:p>
          <a:pPr lvl="0" algn="l" defTabSz="933450">
            <a:lnSpc>
              <a:spcPct val="90000"/>
            </a:lnSpc>
            <a:spcBef>
              <a:spcPct val="0"/>
            </a:spcBef>
            <a:spcAft>
              <a:spcPct val="35000"/>
            </a:spcAft>
          </a:pPr>
          <a:endParaRPr lang="en-GB" sz="2100" kern="1200" dirty="0"/>
        </a:p>
        <a:p>
          <a:pPr lvl="0" algn="l" defTabSz="933450">
            <a:lnSpc>
              <a:spcPct val="90000"/>
            </a:lnSpc>
            <a:spcBef>
              <a:spcPct val="0"/>
            </a:spcBef>
            <a:spcAft>
              <a:spcPct val="35000"/>
            </a:spcAft>
          </a:pPr>
          <a:endParaRPr lang="en-US" sz="2100" kern="1200" dirty="0"/>
        </a:p>
      </dsp:txBody>
      <dsp:txXfrm>
        <a:off x="131454" y="2294007"/>
        <a:ext cx="5650529" cy="2429941"/>
      </dsp:txXfrm>
    </dsp:sp>
  </dsp:spTree>
</dsp:drawing>
</file>

<file path=ppt/diagrams/layout1.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smtClean="0"/>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12-Jul-21</a:t>
            </a:fld>
            <a:endParaRPr lang="en-US" dirty="0"/>
          </a:p>
        </p:txBody>
      </p:sp>
      <p:sp>
        <p:nvSpPr>
          <p:cNvPr id="5" name="Footer Placeholder 4"/>
          <p:cNvSpPr>
            <a:spLocks noGrp="1"/>
          </p:cNvSpPr>
          <p:nvPr>
            <p:ph type="ftr" sz="quarter" idx="11"/>
          </p:nvPr>
        </p:nvSpPr>
        <p:spPr>
          <a:xfrm>
            <a:off x="2416500" y="329307"/>
            <a:ext cx="4973915" cy="309201"/>
          </a:xfrm>
        </p:spPr>
        <p:txBody>
          <a:bodyPr/>
          <a:lstStyle/>
          <a:p>
            <a:endParaRPr lang="en-US" dirty="0"/>
          </a:p>
        </p:txBody>
      </p:sp>
      <p:sp>
        <p:nvSpPr>
          <p:cNvPr id="6" name="Slide Number Placeholder 5"/>
          <p:cNvSpPr>
            <a:spLocks noGrp="1"/>
          </p:cNvSpPr>
          <p:nvPr>
            <p:ph type="sldNum" sz="quarter" idx="12"/>
          </p:nvPr>
        </p:nvSpPr>
        <p:spPr>
          <a:xfrm>
            <a:off x="1437664" y="798973"/>
            <a:ext cx="811019" cy="503578"/>
          </a:xfrm>
        </p:spPr>
        <p:txBody>
          <a:bodyPr/>
          <a:lstStyle/>
          <a:p>
            <a:fld id="{6D22F896-40B5-4ADD-8801-0D06FADFA095}" type="slidenum">
              <a:rPr lang="en-US" dirty="0"/>
              <a:t>‹#›</a:t>
            </a:fld>
            <a:endParaRPr lang="en-US" dirty="0"/>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12-Jul-21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12-Jul-21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Title Slide with Image">
    <p:bg>
      <p:bgPr>
        <a:solidFill>
          <a:schemeClr val="bg1">
            <a:lumMod val="95000"/>
          </a:schemeClr>
        </a:solidFill>
        <a:effectLst/>
      </p:bgPr>
    </p:bg>
    <p:spTree>
      <p:nvGrpSpPr>
        <p:cNvPr id="1" name=""/>
        <p:cNvGrpSpPr/>
        <p:nvPr/>
      </p:nvGrpSpPr>
      <p:grpSpPr>
        <a:xfrm>
          <a:off x="0" y="0"/>
          <a:ext cx="0" cy="0"/>
          <a:chOff x="0" y="0"/>
          <a:chExt cx="0" cy="0"/>
        </a:xfrm>
      </p:grpSpPr>
      <p:sp>
        <p:nvSpPr>
          <p:cNvPr id="41" name="Picture Placeholder 40">
            <a:extLst>
              <a:ext uri="{FF2B5EF4-FFF2-40B4-BE49-F238E27FC236}">
                <a16:creationId xmlns:a16="http://schemas.microsoft.com/office/drawing/2014/main" id="{EB7F0EE8-BE52-4A79-8FC8-4A2487FA01FC}"/>
              </a:ext>
            </a:extLst>
          </p:cNvPr>
          <p:cNvSpPr>
            <a:spLocks noGrp="1"/>
          </p:cNvSpPr>
          <p:nvPr>
            <p:ph type="pic" sz="quarter" idx="10" hasCustomPrompt="1"/>
          </p:nvPr>
        </p:nvSpPr>
        <p:spPr>
          <a:xfrm>
            <a:off x="0" y="0"/>
            <a:ext cx="9780588" cy="6804025"/>
          </a:xfrm>
          <a:solidFill>
            <a:schemeClr val="bg1">
              <a:lumMod val="85000"/>
            </a:schemeClr>
          </a:solidFill>
        </p:spPr>
        <p:txBody>
          <a:bodyPr tIns="1728000" anchor="t"/>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and Drop your Photo Here</a:t>
            </a:r>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3200400" y="2811053"/>
            <a:ext cx="8991600" cy="1261295"/>
          </a:xfrm>
          <a:solidFill>
            <a:schemeClr val="bg1"/>
          </a:solidFill>
        </p:spPr>
        <p:txBody>
          <a:bodyPr vert="horz" lIns="180000" tIns="180000" rIns="252000" bIns="180000" rtlCol="0" anchor="t">
            <a:noAutofit/>
          </a:bodyPr>
          <a:lstStyle>
            <a:lvl1pPr algn="r">
              <a:defRPr lang="en-ZA" sz="6000" b="1" spc="-300" dirty="0"/>
            </a:lvl1pPr>
          </a:lstStyle>
          <a:p>
            <a:pPr lvl="0" algn="r"/>
            <a:r>
              <a:rPr lang="en-US" noProof="0"/>
              <a:t>Click to edit presentation title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3200400" y="4061039"/>
            <a:ext cx="6580188" cy="580921"/>
          </a:xfrm>
          <a:solidFill>
            <a:schemeClr val="tx1">
              <a:alpha val="80000"/>
            </a:schemeClr>
          </a:solidFill>
        </p:spPr>
        <p:txBody>
          <a:bodyPr vert="horz" lIns="180000" tIns="180000" rIns="180000" bIns="180000" rtlCol="0">
            <a:noAutofit/>
          </a:bodyPr>
          <a:lstStyle>
            <a:lvl1pPr marL="0" indent="0" algn="r">
              <a:buNone/>
              <a:defRPr lang="en-ZA" dirty="0">
                <a:solidFill>
                  <a:schemeClr val="bg1"/>
                </a:solidFill>
              </a:defRPr>
            </a:lvl1pPr>
          </a:lstStyle>
          <a:p>
            <a:pPr marL="266700" lvl="0" indent="-266700" algn="ctr"/>
            <a:r>
              <a:rPr lang="en-US" noProof="0" smtClean="0"/>
              <a:t>Click to edit Master subtitle style</a:t>
            </a:r>
            <a:endParaRPr lang="en-US" noProof="0"/>
          </a:p>
        </p:txBody>
      </p:sp>
      <p:sp>
        <p:nvSpPr>
          <p:cNvPr id="13" name="Rectangle 12">
            <a:extLst>
              <a:ext uri="{FF2B5EF4-FFF2-40B4-BE49-F238E27FC236}">
                <a16:creationId xmlns:a16="http://schemas.microsoft.com/office/drawing/2014/main" id="{EC0FBB1B-4F0E-4365-BF27-3150FC6C3B90}"/>
              </a:ext>
            </a:extLst>
          </p:cNvPr>
          <p:cNvSpPr/>
          <p:nvPr userDrawn="1"/>
        </p:nvSpPr>
        <p:spPr>
          <a:xfrm>
            <a:off x="9780103" y="6803351"/>
            <a:ext cx="1979897" cy="5465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3">
            <a:extLst>
              <a:ext uri="{FF2B5EF4-FFF2-40B4-BE49-F238E27FC236}">
                <a16:creationId xmlns:a16="http://schemas.microsoft.com/office/drawing/2014/main" id="{7A13D8A8-6C3D-4527-959D-41C3213F7F02}"/>
              </a:ext>
            </a:extLst>
          </p:cNvPr>
          <p:cNvSpPr/>
          <p:nvPr userDrawn="1"/>
        </p:nvSpPr>
        <p:spPr>
          <a:xfrm>
            <a:off x="0" y="6803351"/>
            <a:ext cx="9780104" cy="546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Rectangle 14">
            <a:extLst>
              <a:ext uri="{FF2B5EF4-FFF2-40B4-BE49-F238E27FC236}">
                <a16:creationId xmlns:a16="http://schemas.microsoft.com/office/drawing/2014/main" id="{9504A767-1C0B-484E-BF7D-CD42D30A52EE}"/>
              </a:ext>
            </a:extLst>
          </p:cNvPr>
          <p:cNvSpPr/>
          <p:nvPr userDrawn="1"/>
        </p:nvSpPr>
        <p:spPr>
          <a:xfrm>
            <a:off x="11760000" y="6803351"/>
            <a:ext cx="432000" cy="546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Rectangle 7">
            <a:extLst>
              <a:ext uri="{FF2B5EF4-FFF2-40B4-BE49-F238E27FC236}">
                <a16:creationId xmlns:a16="http://schemas.microsoft.com/office/drawing/2014/main" id="{51DD44D8-4A8F-4693-B90A-166855B29D25}"/>
              </a:ext>
            </a:extLst>
          </p:cNvPr>
          <p:cNvSpPr/>
          <p:nvPr userDrawn="1"/>
        </p:nvSpPr>
        <p:spPr>
          <a:xfrm>
            <a:off x="9780588" y="2698612"/>
            <a:ext cx="2411412" cy="1148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260827957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8A87A34-81AB-432B-8DAE-1953F412C126}" type="datetimeFigureOut">
              <a:rPr kumimoji="0" lang="en-US" sz="1000" b="0" i="0" u="none" strike="noStrike" kern="1200" cap="none" spc="0" normalizeH="0" baseline="0" noProof="0" dirty="0">
                <a:ln>
                  <a:noFill/>
                </a:ln>
                <a:solidFill>
                  <a:prstClr val="black">
                    <a:tint val="75000"/>
                  </a:prstClr>
                </a:solidFill>
                <a:effectLst/>
                <a:uLnTx/>
                <a:uFillTx/>
                <a:latin typeface="Gill Sans MT" panose="020B05020201040202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12-Jul-21</a:t>
            </a:fld>
            <a:endParaRPr kumimoji="0" lang="en-US" sz="1000" b="0" i="0" u="none" strike="noStrike" kern="1200" cap="none" spc="0" normalizeH="0" baseline="0" noProof="0" dirty="0">
              <a:ln>
                <a:noFill/>
              </a:ln>
              <a:solidFill>
                <a:prstClr val="black">
                  <a:tint val="75000"/>
                </a:prstClr>
              </a:solidFill>
              <a:effectLst/>
              <a:uLnTx/>
              <a:uFillTx/>
              <a:latin typeface="Gill Sans MT" panose="020B0502020104020203"/>
              <a:ea typeface="+mn-ea"/>
              <a:cs typeface="+mn-cs"/>
            </a:endParaRPr>
          </a:p>
        </p:txBody>
      </p:sp>
      <p:sp>
        <p:nvSpPr>
          <p:cNvPr id="3" name="Footer Placeholder 2"/>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black">
                  <a:tint val="75000"/>
                </a:prstClr>
              </a:solidFill>
              <a:effectLst/>
              <a:uLnTx/>
              <a:uFillTx/>
              <a:latin typeface="Gill Sans MT" panose="020B0502020104020203"/>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D22F896-40B5-4ADD-8801-0D06FADFA095}" type="slidenum">
              <a:rPr kumimoji="0" lang="en-US" sz="2800" b="0" i="0" u="none" strike="noStrike" kern="1200" cap="none" spc="0" normalizeH="0" baseline="0" noProof="0" dirty="0">
                <a:ln>
                  <a:noFill/>
                </a:ln>
                <a:solidFill>
                  <a:srgbClr val="B71E42"/>
                </a:solidFill>
                <a:effectLst/>
                <a:uLnTx/>
                <a:uFillTx/>
                <a:latin typeface="Gill Sans MT" panose="020B05020201040202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2800" b="0" i="0" u="none" strike="noStrike" kern="1200" cap="none" spc="0" normalizeH="0" baseline="0" noProof="0" dirty="0">
              <a:ln>
                <a:noFill/>
              </a:ln>
              <a:solidFill>
                <a:srgbClr val="B71E42"/>
              </a:solidFill>
              <a:effectLst/>
              <a:uLnTx/>
              <a:uFillTx/>
              <a:latin typeface="Gill Sans MT" panose="020B0502020104020203"/>
              <a:ea typeface="+mn-ea"/>
              <a:cs typeface="+mn-cs"/>
            </a:endParaRPr>
          </a:p>
        </p:txBody>
      </p:sp>
    </p:spTree>
    <p:extLst>
      <p:ext uri="{BB962C8B-B14F-4D97-AF65-F5344CB8AC3E}">
        <p14:creationId xmlns:p14="http://schemas.microsoft.com/office/powerpoint/2010/main" val="288678149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8A87A34-81AB-432B-8DAE-1953F412C126}" type="datetimeFigureOut">
              <a:rPr kumimoji="0" lang="en-US" sz="1000" b="0" i="0" u="none" strike="noStrike" kern="1200" cap="none" spc="0" normalizeH="0" baseline="0" noProof="0" dirty="0">
                <a:ln>
                  <a:noFill/>
                </a:ln>
                <a:solidFill>
                  <a:prstClr val="black">
                    <a:tint val="75000"/>
                  </a:prstClr>
                </a:solidFill>
                <a:effectLst/>
                <a:uLnTx/>
                <a:uFillTx/>
                <a:latin typeface="Gill Sans MT" panose="020B05020201040202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12-Jul-21</a:t>
            </a:fld>
            <a:endParaRPr kumimoji="0" lang="en-US" sz="1000" b="0" i="0" u="none" strike="noStrike" kern="1200" cap="none" spc="0" normalizeH="0" baseline="0" noProof="0" dirty="0">
              <a:ln>
                <a:noFill/>
              </a:ln>
              <a:solidFill>
                <a:prstClr val="black">
                  <a:tint val="75000"/>
                </a:prstClr>
              </a:solidFill>
              <a:effectLst/>
              <a:uLnTx/>
              <a:uFillTx/>
              <a:latin typeface="Gill Sans MT" panose="020B0502020104020203"/>
              <a:ea typeface="+mn-ea"/>
              <a:cs typeface="+mn-cs"/>
            </a:endParaRPr>
          </a:p>
        </p:txBody>
      </p:sp>
      <p:sp>
        <p:nvSpPr>
          <p:cNvPr id="3" name="Footer Placeholder 2"/>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black">
                  <a:tint val="75000"/>
                </a:prstClr>
              </a:solidFill>
              <a:effectLst/>
              <a:uLnTx/>
              <a:uFillTx/>
              <a:latin typeface="Gill Sans MT" panose="020B0502020104020203"/>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D22F896-40B5-4ADD-8801-0D06FADFA095}" type="slidenum">
              <a:rPr kumimoji="0" lang="en-US" sz="2800" b="0" i="0" u="none" strike="noStrike" kern="1200" cap="none" spc="0" normalizeH="0" baseline="0" noProof="0" dirty="0">
                <a:ln>
                  <a:noFill/>
                </a:ln>
                <a:solidFill>
                  <a:srgbClr val="B71E42"/>
                </a:solidFill>
                <a:effectLst/>
                <a:uLnTx/>
                <a:uFillTx/>
                <a:latin typeface="Gill Sans MT" panose="020B05020201040202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2800" b="0" i="0" u="none" strike="noStrike" kern="1200" cap="none" spc="0" normalizeH="0" baseline="0" noProof="0" dirty="0">
              <a:ln>
                <a:noFill/>
              </a:ln>
              <a:solidFill>
                <a:srgbClr val="B71E42"/>
              </a:solidFill>
              <a:effectLst/>
              <a:uLnTx/>
              <a:uFillTx/>
              <a:latin typeface="Gill Sans MT" panose="020B0502020104020203"/>
              <a:ea typeface="+mn-ea"/>
              <a:cs typeface="+mn-cs"/>
            </a:endParaRPr>
          </a:p>
        </p:txBody>
      </p:sp>
    </p:spTree>
    <p:extLst>
      <p:ext uri="{BB962C8B-B14F-4D97-AF65-F5344CB8AC3E}">
        <p14:creationId xmlns:p14="http://schemas.microsoft.com/office/powerpoint/2010/main" val="214796887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8A87A34-81AB-432B-8DAE-1953F412C126}" type="datetimeFigureOut">
              <a:rPr kumimoji="0" lang="en-US" sz="1000" b="0" i="0" u="none" strike="noStrike" kern="1200" cap="none" spc="0" normalizeH="0" baseline="0" noProof="0" dirty="0">
                <a:ln>
                  <a:noFill/>
                </a:ln>
                <a:solidFill>
                  <a:prstClr val="black">
                    <a:tint val="75000"/>
                  </a:prstClr>
                </a:solidFill>
                <a:effectLst/>
                <a:uLnTx/>
                <a:uFillTx/>
                <a:latin typeface="Gill Sans MT" panose="020B05020201040202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12-Jul-21</a:t>
            </a:fld>
            <a:endParaRPr kumimoji="0" lang="en-US" sz="1000" b="0" i="0" u="none" strike="noStrike" kern="1200" cap="none" spc="0" normalizeH="0" baseline="0" noProof="0" dirty="0">
              <a:ln>
                <a:noFill/>
              </a:ln>
              <a:solidFill>
                <a:prstClr val="black">
                  <a:tint val="75000"/>
                </a:prstClr>
              </a:solidFill>
              <a:effectLst/>
              <a:uLnTx/>
              <a:uFillTx/>
              <a:latin typeface="Gill Sans MT" panose="020B0502020104020203"/>
              <a:ea typeface="+mn-ea"/>
              <a:cs typeface="+mn-cs"/>
            </a:endParaRPr>
          </a:p>
        </p:txBody>
      </p:sp>
      <p:sp>
        <p:nvSpPr>
          <p:cNvPr id="3" name="Footer Placeholder 2"/>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black">
                  <a:tint val="75000"/>
                </a:prstClr>
              </a:solidFill>
              <a:effectLst/>
              <a:uLnTx/>
              <a:uFillTx/>
              <a:latin typeface="Gill Sans MT" panose="020B0502020104020203"/>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D22F896-40B5-4ADD-8801-0D06FADFA095}" type="slidenum">
              <a:rPr kumimoji="0" lang="en-US" sz="2800" b="0" i="0" u="none" strike="noStrike" kern="1200" cap="none" spc="0" normalizeH="0" baseline="0" noProof="0" dirty="0">
                <a:ln>
                  <a:noFill/>
                </a:ln>
                <a:solidFill>
                  <a:srgbClr val="B71E42"/>
                </a:solidFill>
                <a:effectLst/>
                <a:uLnTx/>
                <a:uFillTx/>
                <a:latin typeface="Gill Sans MT" panose="020B05020201040202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2800" b="0" i="0" u="none" strike="noStrike" kern="1200" cap="none" spc="0" normalizeH="0" baseline="0" noProof="0" dirty="0">
              <a:ln>
                <a:noFill/>
              </a:ln>
              <a:solidFill>
                <a:srgbClr val="B71E42"/>
              </a:solidFill>
              <a:effectLst/>
              <a:uLnTx/>
              <a:uFillTx/>
              <a:latin typeface="Gill Sans MT" panose="020B0502020104020203"/>
              <a:ea typeface="+mn-ea"/>
              <a:cs typeface="+mn-cs"/>
            </a:endParaRPr>
          </a:p>
        </p:txBody>
      </p:sp>
    </p:spTree>
    <p:extLst>
      <p:ext uri="{BB962C8B-B14F-4D97-AF65-F5344CB8AC3E}">
        <p14:creationId xmlns:p14="http://schemas.microsoft.com/office/powerpoint/2010/main" val="371754912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8A87A34-81AB-432B-8DAE-1953F412C126}" type="datetimeFigureOut">
              <a:rPr kumimoji="0" lang="en-US" sz="1000" b="0" i="0" u="none" strike="noStrike" kern="1200" cap="none" spc="0" normalizeH="0" baseline="0" noProof="0" dirty="0">
                <a:ln>
                  <a:noFill/>
                </a:ln>
                <a:solidFill>
                  <a:prstClr val="black">
                    <a:tint val="75000"/>
                  </a:prstClr>
                </a:solidFill>
                <a:effectLst/>
                <a:uLnTx/>
                <a:uFillTx/>
                <a:latin typeface="Gill Sans MT" panose="020B05020201040202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12-Jul-21</a:t>
            </a:fld>
            <a:endParaRPr kumimoji="0" lang="en-US" sz="1000" b="0" i="0" u="none" strike="noStrike" kern="1200" cap="none" spc="0" normalizeH="0" baseline="0" noProof="0" dirty="0">
              <a:ln>
                <a:noFill/>
              </a:ln>
              <a:solidFill>
                <a:prstClr val="black">
                  <a:tint val="75000"/>
                </a:prstClr>
              </a:solidFill>
              <a:effectLst/>
              <a:uLnTx/>
              <a:uFillTx/>
              <a:latin typeface="Gill Sans MT" panose="020B0502020104020203"/>
              <a:ea typeface="+mn-ea"/>
              <a:cs typeface="+mn-cs"/>
            </a:endParaRPr>
          </a:p>
        </p:txBody>
      </p:sp>
      <p:sp>
        <p:nvSpPr>
          <p:cNvPr id="3" name="Footer Placeholder 2"/>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black">
                  <a:tint val="75000"/>
                </a:prstClr>
              </a:solidFill>
              <a:effectLst/>
              <a:uLnTx/>
              <a:uFillTx/>
              <a:latin typeface="Gill Sans MT" panose="020B0502020104020203"/>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D22F896-40B5-4ADD-8801-0D06FADFA095}" type="slidenum">
              <a:rPr kumimoji="0" lang="en-US" sz="2800" b="0" i="0" u="none" strike="noStrike" kern="1200" cap="none" spc="0" normalizeH="0" baseline="0" noProof="0" dirty="0">
                <a:ln>
                  <a:noFill/>
                </a:ln>
                <a:solidFill>
                  <a:srgbClr val="B71E42"/>
                </a:solidFill>
                <a:effectLst/>
                <a:uLnTx/>
                <a:uFillTx/>
                <a:latin typeface="Gill Sans MT" panose="020B05020201040202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2800" b="0" i="0" u="none" strike="noStrike" kern="1200" cap="none" spc="0" normalizeH="0" baseline="0" noProof="0" dirty="0">
              <a:ln>
                <a:noFill/>
              </a:ln>
              <a:solidFill>
                <a:srgbClr val="B71E42"/>
              </a:solidFill>
              <a:effectLst/>
              <a:uLnTx/>
              <a:uFillTx/>
              <a:latin typeface="Gill Sans MT" panose="020B0502020104020203"/>
              <a:ea typeface="+mn-ea"/>
              <a:cs typeface="+mn-cs"/>
            </a:endParaRPr>
          </a:p>
        </p:txBody>
      </p:sp>
    </p:spTree>
    <p:extLst>
      <p:ext uri="{BB962C8B-B14F-4D97-AF65-F5344CB8AC3E}">
        <p14:creationId xmlns:p14="http://schemas.microsoft.com/office/powerpoint/2010/main" val="393581515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8A87A34-81AB-432B-8DAE-1953F412C126}" type="datetimeFigureOut">
              <a:rPr kumimoji="0" lang="en-US" sz="1000" b="0" i="0" u="none" strike="noStrike" kern="1200" cap="none" spc="0" normalizeH="0" baseline="0" noProof="0" dirty="0">
                <a:ln>
                  <a:noFill/>
                </a:ln>
                <a:solidFill>
                  <a:prstClr val="black">
                    <a:tint val="75000"/>
                  </a:prstClr>
                </a:solidFill>
                <a:effectLst/>
                <a:uLnTx/>
                <a:uFillTx/>
                <a:latin typeface="Gill Sans MT" panose="020B05020201040202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12-Jul-21</a:t>
            </a:fld>
            <a:endParaRPr kumimoji="0" lang="en-US" sz="1000" b="0" i="0" u="none" strike="noStrike" kern="1200" cap="none" spc="0" normalizeH="0" baseline="0" noProof="0" dirty="0">
              <a:ln>
                <a:noFill/>
              </a:ln>
              <a:solidFill>
                <a:prstClr val="black">
                  <a:tint val="75000"/>
                </a:prstClr>
              </a:solidFill>
              <a:effectLst/>
              <a:uLnTx/>
              <a:uFillTx/>
              <a:latin typeface="Gill Sans MT" panose="020B0502020104020203"/>
              <a:ea typeface="+mn-ea"/>
              <a:cs typeface="+mn-cs"/>
            </a:endParaRPr>
          </a:p>
        </p:txBody>
      </p:sp>
      <p:sp>
        <p:nvSpPr>
          <p:cNvPr id="3" name="Footer Placeholder 2"/>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black">
                  <a:tint val="75000"/>
                </a:prstClr>
              </a:solidFill>
              <a:effectLst/>
              <a:uLnTx/>
              <a:uFillTx/>
              <a:latin typeface="Gill Sans MT" panose="020B0502020104020203"/>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D22F896-40B5-4ADD-8801-0D06FADFA095}" type="slidenum">
              <a:rPr kumimoji="0" lang="en-US" sz="2800" b="0" i="0" u="none" strike="noStrike" kern="1200" cap="none" spc="0" normalizeH="0" baseline="0" noProof="0" dirty="0">
                <a:ln>
                  <a:noFill/>
                </a:ln>
                <a:solidFill>
                  <a:srgbClr val="B71E42"/>
                </a:solidFill>
                <a:effectLst/>
                <a:uLnTx/>
                <a:uFillTx/>
                <a:latin typeface="Gill Sans MT" panose="020B05020201040202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2800" b="0" i="0" u="none" strike="noStrike" kern="1200" cap="none" spc="0" normalizeH="0" baseline="0" noProof="0" dirty="0">
              <a:ln>
                <a:noFill/>
              </a:ln>
              <a:solidFill>
                <a:srgbClr val="B71E42"/>
              </a:solidFill>
              <a:effectLst/>
              <a:uLnTx/>
              <a:uFillTx/>
              <a:latin typeface="Gill Sans MT" panose="020B0502020104020203"/>
              <a:ea typeface="+mn-ea"/>
              <a:cs typeface="+mn-cs"/>
            </a:endParaRPr>
          </a:p>
        </p:txBody>
      </p:sp>
    </p:spTree>
    <p:extLst>
      <p:ext uri="{BB962C8B-B14F-4D97-AF65-F5344CB8AC3E}">
        <p14:creationId xmlns:p14="http://schemas.microsoft.com/office/powerpoint/2010/main" val="71028835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8A87A34-81AB-432B-8DAE-1953F412C126}" type="datetimeFigureOut">
              <a:rPr kumimoji="0" lang="en-US" sz="1000" b="0" i="0" u="none" strike="noStrike" kern="1200" cap="none" spc="0" normalizeH="0" baseline="0" noProof="0" dirty="0">
                <a:ln>
                  <a:noFill/>
                </a:ln>
                <a:solidFill>
                  <a:prstClr val="black">
                    <a:tint val="75000"/>
                  </a:prstClr>
                </a:solidFill>
                <a:effectLst/>
                <a:uLnTx/>
                <a:uFillTx/>
                <a:latin typeface="Gill Sans MT" panose="020B05020201040202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12-Jul-21</a:t>
            </a:fld>
            <a:endParaRPr kumimoji="0" lang="en-US" sz="1000" b="0" i="0" u="none" strike="noStrike" kern="1200" cap="none" spc="0" normalizeH="0" baseline="0" noProof="0" dirty="0">
              <a:ln>
                <a:noFill/>
              </a:ln>
              <a:solidFill>
                <a:prstClr val="black">
                  <a:tint val="75000"/>
                </a:prstClr>
              </a:solidFill>
              <a:effectLst/>
              <a:uLnTx/>
              <a:uFillTx/>
              <a:latin typeface="Gill Sans MT" panose="020B0502020104020203"/>
              <a:ea typeface="+mn-ea"/>
              <a:cs typeface="+mn-cs"/>
            </a:endParaRPr>
          </a:p>
        </p:txBody>
      </p:sp>
      <p:sp>
        <p:nvSpPr>
          <p:cNvPr id="3" name="Footer Placeholder 2"/>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black">
                  <a:tint val="75000"/>
                </a:prstClr>
              </a:solidFill>
              <a:effectLst/>
              <a:uLnTx/>
              <a:uFillTx/>
              <a:latin typeface="Gill Sans MT" panose="020B0502020104020203"/>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D22F896-40B5-4ADD-8801-0D06FADFA095}" type="slidenum">
              <a:rPr kumimoji="0" lang="en-US" sz="2800" b="0" i="0" u="none" strike="noStrike" kern="1200" cap="none" spc="0" normalizeH="0" baseline="0" noProof="0" dirty="0">
                <a:ln>
                  <a:noFill/>
                </a:ln>
                <a:solidFill>
                  <a:srgbClr val="B71E42"/>
                </a:solidFill>
                <a:effectLst/>
                <a:uLnTx/>
                <a:uFillTx/>
                <a:latin typeface="Gill Sans MT" panose="020B05020201040202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2800" b="0" i="0" u="none" strike="noStrike" kern="1200" cap="none" spc="0" normalizeH="0" baseline="0" noProof="0" dirty="0">
              <a:ln>
                <a:noFill/>
              </a:ln>
              <a:solidFill>
                <a:srgbClr val="B71E42"/>
              </a:solidFill>
              <a:effectLst/>
              <a:uLnTx/>
              <a:uFillTx/>
              <a:latin typeface="Gill Sans MT" panose="020B0502020104020203"/>
              <a:ea typeface="+mn-ea"/>
              <a:cs typeface="+mn-cs"/>
            </a:endParaRPr>
          </a:p>
        </p:txBody>
      </p:sp>
    </p:spTree>
    <p:extLst>
      <p:ext uri="{BB962C8B-B14F-4D97-AF65-F5344CB8AC3E}">
        <p14:creationId xmlns:p14="http://schemas.microsoft.com/office/powerpoint/2010/main" val="129186216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8A87A34-81AB-432B-8DAE-1953F412C126}" type="datetimeFigureOut">
              <a:rPr kumimoji="0" lang="en-US" sz="1000" b="0" i="0" u="none" strike="noStrike" kern="1200" cap="none" spc="0" normalizeH="0" baseline="0" noProof="0" dirty="0">
                <a:ln>
                  <a:noFill/>
                </a:ln>
                <a:solidFill>
                  <a:prstClr val="black">
                    <a:tint val="75000"/>
                  </a:prstClr>
                </a:solidFill>
                <a:effectLst/>
                <a:uLnTx/>
                <a:uFillTx/>
                <a:latin typeface="Gill Sans MT" panose="020B05020201040202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12-Jul-21</a:t>
            </a:fld>
            <a:endParaRPr kumimoji="0" lang="en-US" sz="1000" b="0" i="0" u="none" strike="noStrike" kern="1200" cap="none" spc="0" normalizeH="0" baseline="0" noProof="0" dirty="0">
              <a:ln>
                <a:noFill/>
              </a:ln>
              <a:solidFill>
                <a:prstClr val="black">
                  <a:tint val="75000"/>
                </a:prstClr>
              </a:solidFill>
              <a:effectLst/>
              <a:uLnTx/>
              <a:uFillTx/>
              <a:latin typeface="Gill Sans MT" panose="020B0502020104020203"/>
              <a:ea typeface="+mn-ea"/>
              <a:cs typeface="+mn-cs"/>
            </a:endParaRPr>
          </a:p>
        </p:txBody>
      </p:sp>
      <p:sp>
        <p:nvSpPr>
          <p:cNvPr id="3" name="Footer Placeholder 2"/>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black">
                  <a:tint val="75000"/>
                </a:prstClr>
              </a:solidFill>
              <a:effectLst/>
              <a:uLnTx/>
              <a:uFillTx/>
              <a:latin typeface="Gill Sans MT" panose="020B0502020104020203"/>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D22F896-40B5-4ADD-8801-0D06FADFA095}" type="slidenum">
              <a:rPr kumimoji="0" lang="en-US" sz="2800" b="0" i="0" u="none" strike="noStrike" kern="1200" cap="none" spc="0" normalizeH="0" baseline="0" noProof="0" dirty="0">
                <a:ln>
                  <a:noFill/>
                </a:ln>
                <a:solidFill>
                  <a:srgbClr val="B71E42"/>
                </a:solidFill>
                <a:effectLst/>
                <a:uLnTx/>
                <a:uFillTx/>
                <a:latin typeface="Gill Sans MT" panose="020B05020201040202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2800" b="0" i="0" u="none" strike="noStrike" kern="1200" cap="none" spc="0" normalizeH="0" baseline="0" noProof="0" dirty="0">
              <a:ln>
                <a:noFill/>
              </a:ln>
              <a:solidFill>
                <a:srgbClr val="B71E42"/>
              </a:solidFill>
              <a:effectLst/>
              <a:uLnTx/>
              <a:uFillTx/>
              <a:latin typeface="Gill Sans MT" panose="020B0502020104020203"/>
              <a:ea typeface="+mn-ea"/>
              <a:cs typeface="+mn-cs"/>
            </a:endParaRPr>
          </a:p>
        </p:txBody>
      </p:sp>
    </p:spTree>
    <p:extLst>
      <p:ext uri="{BB962C8B-B14F-4D97-AF65-F5344CB8AC3E}">
        <p14:creationId xmlns:p14="http://schemas.microsoft.com/office/powerpoint/2010/main" val="24511965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12-Jul-21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8A87A34-81AB-432B-8DAE-1953F412C126}" type="datetimeFigureOut">
              <a:rPr kumimoji="0" lang="en-US" sz="1000" b="0" i="0" u="none" strike="noStrike" kern="1200" cap="none" spc="0" normalizeH="0" baseline="0" noProof="0" dirty="0">
                <a:ln>
                  <a:noFill/>
                </a:ln>
                <a:solidFill>
                  <a:prstClr val="black">
                    <a:tint val="75000"/>
                  </a:prstClr>
                </a:solidFill>
                <a:effectLst/>
                <a:uLnTx/>
                <a:uFillTx/>
                <a:latin typeface="Gill Sans MT" panose="020B05020201040202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12-Jul-21</a:t>
            </a:fld>
            <a:endParaRPr kumimoji="0" lang="en-US" sz="1000" b="0" i="0" u="none" strike="noStrike" kern="1200" cap="none" spc="0" normalizeH="0" baseline="0" noProof="0" dirty="0">
              <a:ln>
                <a:noFill/>
              </a:ln>
              <a:solidFill>
                <a:prstClr val="black">
                  <a:tint val="75000"/>
                </a:prstClr>
              </a:solidFill>
              <a:effectLst/>
              <a:uLnTx/>
              <a:uFillTx/>
              <a:latin typeface="Gill Sans MT" panose="020B0502020104020203"/>
              <a:ea typeface="+mn-ea"/>
              <a:cs typeface="+mn-cs"/>
            </a:endParaRPr>
          </a:p>
        </p:txBody>
      </p:sp>
      <p:sp>
        <p:nvSpPr>
          <p:cNvPr id="3" name="Footer Placeholder 2"/>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black">
                  <a:tint val="75000"/>
                </a:prstClr>
              </a:solidFill>
              <a:effectLst/>
              <a:uLnTx/>
              <a:uFillTx/>
              <a:latin typeface="Gill Sans MT" panose="020B0502020104020203"/>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D22F896-40B5-4ADD-8801-0D06FADFA095}" type="slidenum">
              <a:rPr kumimoji="0" lang="en-US" sz="2800" b="0" i="0" u="none" strike="noStrike" kern="1200" cap="none" spc="0" normalizeH="0" baseline="0" noProof="0" dirty="0">
                <a:ln>
                  <a:noFill/>
                </a:ln>
                <a:solidFill>
                  <a:srgbClr val="B71E42"/>
                </a:solidFill>
                <a:effectLst/>
                <a:uLnTx/>
                <a:uFillTx/>
                <a:latin typeface="Gill Sans MT" panose="020B05020201040202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2800" b="0" i="0" u="none" strike="noStrike" kern="1200" cap="none" spc="0" normalizeH="0" baseline="0" noProof="0" dirty="0">
              <a:ln>
                <a:noFill/>
              </a:ln>
              <a:solidFill>
                <a:srgbClr val="B71E42"/>
              </a:solidFill>
              <a:effectLst/>
              <a:uLnTx/>
              <a:uFillTx/>
              <a:latin typeface="Gill Sans MT" panose="020B0502020104020203"/>
              <a:ea typeface="+mn-ea"/>
              <a:cs typeface="+mn-cs"/>
            </a:endParaRPr>
          </a:p>
        </p:txBody>
      </p:sp>
    </p:spTree>
    <p:extLst>
      <p:ext uri="{BB962C8B-B14F-4D97-AF65-F5344CB8AC3E}">
        <p14:creationId xmlns:p14="http://schemas.microsoft.com/office/powerpoint/2010/main" val="417370753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8A87A34-81AB-432B-8DAE-1953F412C126}" type="datetimeFigureOut">
              <a:rPr kumimoji="0" lang="en-US" sz="1000" b="0" i="0" u="none" strike="noStrike" kern="1200" cap="none" spc="0" normalizeH="0" baseline="0" noProof="0" dirty="0">
                <a:ln>
                  <a:noFill/>
                </a:ln>
                <a:solidFill>
                  <a:prstClr val="black">
                    <a:tint val="75000"/>
                  </a:prstClr>
                </a:solidFill>
                <a:effectLst/>
                <a:uLnTx/>
                <a:uFillTx/>
                <a:latin typeface="Gill Sans MT" panose="020B05020201040202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12-Jul-21</a:t>
            </a:fld>
            <a:endParaRPr kumimoji="0" lang="en-US" sz="1000" b="0" i="0" u="none" strike="noStrike" kern="1200" cap="none" spc="0" normalizeH="0" baseline="0" noProof="0" dirty="0">
              <a:ln>
                <a:noFill/>
              </a:ln>
              <a:solidFill>
                <a:prstClr val="black">
                  <a:tint val="75000"/>
                </a:prstClr>
              </a:solidFill>
              <a:effectLst/>
              <a:uLnTx/>
              <a:uFillTx/>
              <a:latin typeface="Gill Sans MT" panose="020B0502020104020203"/>
              <a:ea typeface="+mn-ea"/>
              <a:cs typeface="+mn-cs"/>
            </a:endParaRPr>
          </a:p>
        </p:txBody>
      </p:sp>
      <p:sp>
        <p:nvSpPr>
          <p:cNvPr id="3" name="Footer Placeholder 2"/>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black">
                  <a:tint val="75000"/>
                </a:prstClr>
              </a:solidFill>
              <a:effectLst/>
              <a:uLnTx/>
              <a:uFillTx/>
              <a:latin typeface="Gill Sans MT" panose="020B0502020104020203"/>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D22F896-40B5-4ADD-8801-0D06FADFA095}" type="slidenum">
              <a:rPr kumimoji="0" lang="en-US" sz="2800" b="0" i="0" u="none" strike="noStrike" kern="1200" cap="none" spc="0" normalizeH="0" baseline="0" noProof="0" dirty="0">
                <a:ln>
                  <a:noFill/>
                </a:ln>
                <a:solidFill>
                  <a:srgbClr val="B71E42"/>
                </a:solidFill>
                <a:effectLst/>
                <a:uLnTx/>
                <a:uFillTx/>
                <a:latin typeface="Gill Sans MT" panose="020B05020201040202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2800" b="0" i="0" u="none" strike="noStrike" kern="1200" cap="none" spc="0" normalizeH="0" baseline="0" noProof="0" dirty="0">
              <a:ln>
                <a:noFill/>
              </a:ln>
              <a:solidFill>
                <a:srgbClr val="B71E42"/>
              </a:solidFill>
              <a:effectLst/>
              <a:uLnTx/>
              <a:uFillTx/>
              <a:latin typeface="Gill Sans MT" panose="020B0502020104020203"/>
              <a:ea typeface="+mn-ea"/>
              <a:cs typeface="+mn-cs"/>
            </a:endParaRPr>
          </a:p>
        </p:txBody>
      </p:sp>
    </p:spTree>
    <p:extLst>
      <p:ext uri="{BB962C8B-B14F-4D97-AF65-F5344CB8AC3E}">
        <p14:creationId xmlns:p14="http://schemas.microsoft.com/office/powerpoint/2010/main" val="27922611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8A87A34-81AB-432B-8DAE-1953F412C126}" type="datetimeFigureOut">
              <a:rPr kumimoji="0" lang="en-US" sz="1000" b="0" i="0" u="none" strike="noStrike" kern="1200" cap="none" spc="0" normalizeH="0" baseline="0" noProof="0" dirty="0">
                <a:ln>
                  <a:noFill/>
                </a:ln>
                <a:solidFill>
                  <a:prstClr val="black">
                    <a:tint val="75000"/>
                  </a:prstClr>
                </a:solidFill>
                <a:effectLst/>
                <a:uLnTx/>
                <a:uFillTx/>
                <a:latin typeface="Gill Sans MT" panose="020B05020201040202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12-Jul-21</a:t>
            </a:fld>
            <a:endParaRPr kumimoji="0" lang="en-US" sz="1000" b="0" i="0" u="none" strike="noStrike" kern="1200" cap="none" spc="0" normalizeH="0" baseline="0" noProof="0" dirty="0">
              <a:ln>
                <a:noFill/>
              </a:ln>
              <a:solidFill>
                <a:prstClr val="black">
                  <a:tint val="75000"/>
                </a:prstClr>
              </a:solidFill>
              <a:effectLst/>
              <a:uLnTx/>
              <a:uFillTx/>
              <a:latin typeface="Gill Sans MT" panose="020B0502020104020203"/>
              <a:ea typeface="+mn-ea"/>
              <a:cs typeface="+mn-cs"/>
            </a:endParaRPr>
          </a:p>
        </p:txBody>
      </p:sp>
      <p:sp>
        <p:nvSpPr>
          <p:cNvPr id="3" name="Footer Placeholder 2"/>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black">
                  <a:tint val="75000"/>
                </a:prstClr>
              </a:solidFill>
              <a:effectLst/>
              <a:uLnTx/>
              <a:uFillTx/>
              <a:latin typeface="Gill Sans MT" panose="020B0502020104020203"/>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D22F896-40B5-4ADD-8801-0D06FADFA095}" type="slidenum">
              <a:rPr kumimoji="0" lang="en-US" sz="2800" b="0" i="0" u="none" strike="noStrike" kern="1200" cap="none" spc="0" normalizeH="0" baseline="0" noProof="0" dirty="0">
                <a:ln>
                  <a:noFill/>
                </a:ln>
                <a:solidFill>
                  <a:srgbClr val="B71E42"/>
                </a:solidFill>
                <a:effectLst/>
                <a:uLnTx/>
                <a:uFillTx/>
                <a:latin typeface="Gill Sans MT" panose="020B05020201040202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2800" b="0" i="0" u="none" strike="noStrike" kern="1200" cap="none" spc="0" normalizeH="0" baseline="0" noProof="0" dirty="0">
              <a:ln>
                <a:noFill/>
              </a:ln>
              <a:solidFill>
                <a:srgbClr val="B71E42"/>
              </a:solidFill>
              <a:effectLst/>
              <a:uLnTx/>
              <a:uFillTx/>
              <a:latin typeface="Gill Sans MT" panose="020B0502020104020203"/>
              <a:ea typeface="+mn-ea"/>
              <a:cs typeface="+mn-cs"/>
            </a:endParaRPr>
          </a:p>
        </p:txBody>
      </p:sp>
    </p:spTree>
    <p:extLst>
      <p:ext uri="{BB962C8B-B14F-4D97-AF65-F5344CB8AC3E}">
        <p14:creationId xmlns:p14="http://schemas.microsoft.com/office/powerpoint/2010/main" val="307075661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8A87A34-81AB-432B-8DAE-1953F412C126}" type="datetimeFigureOut">
              <a:rPr kumimoji="0" lang="en-US" sz="1000" b="0" i="0" u="none" strike="noStrike" kern="1200" cap="none" spc="0" normalizeH="0" baseline="0" noProof="0" dirty="0">
                <a:ln>
                  <a:noFill/>
                </a:ln>
                <a:solidFill>
                  <a:prstClr val="black">
                    <a:tint val="75000"/>
                  </a:prstClr>
                </a:solidFill>
                <a:effectLst/>
                <a:uLnTx/>
                <a:uFillTx/>
                <a:latin typeface="Gill Sans MT" panose="020B05020201040202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12-Jul-21</a:t>
            </a:fld>
            <a:endParaRPr kumimoji="0" lang="en-US" sz="1000" b="0" i="0" u="none" strike="noStrike" kern="1200" cap="none" spc="0" normalizeH="0" baseline="0" noProof="0" dirty="0">
              <a:ln>
                <a:noFill/>
              </a:ln>
              <a:solidFill>
                <a:prstClr val="black">
                  <a:tint val="75000"/>
                </a:prstClr>
              </a:solidFill>
              <a:effectLst/>
              <a:uLnTx/>
              <a:uFillTx/>
              <a:latin typeface="Gill Sans MT" panose="020B0502020104020203"/>
              <a:ea typeface="+mn-ea"/>
              <a:cs typeface="+mn-cs"/>
            </a:endParaRPr>
          </a:p>
        </p:txBody>
      </p:sp>
      <p:sp>
        <p:nvSpPr>
          <p:cNvPr id="3" name="Footer Placeholder 2"/>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black">
                  <a:tint val="75000"/>
                </a:prstClr>
              </a:solidFill>
              <a:effectLst/>
              <a:uLnTx/>
              <a:uFillTx/>
              <a:latin typeface="Gill Sans MT" panose="020B0502020104020203"/>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D22F896-40B5-4ADD-8801-0D06FADFA095}" type="slidenum">
              <a:rPr kumimoji="0" lang="en-US" sz="2800" b="0" i="0" u="none" strike="noStrike" kern="1200" cap="none" spc="0" normalizeH="0" baseline="0" noProof="0" dirty="0">
                <a:ln>
                  <a:noFill/>
                </a:ln>
                <a:solidFill>
                  <a:srgbClr val="B71E42"/>
                </a:solidFill>
                <a:effectLst/>
                <a:uLnTx/>
                <a:uFillTx/>
                <a:latin typeface="Gill Sans MT" panose="020B05020201040202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2800" b="0" i="0" u="none" strike="noStrike" kern="1200" cap="none" spc="0" normalizeH="0" baseline="0" noProof="0" dirty="0">
              <a:ln>
                <a:noFill/>
              </a:ln>
              <a:solidFill>
                <a:srgbClr val="B71E42"/>
              </a:solidFill>
              <a:effectLst/>
              <a:uLnTx/>
              <a:uFillTx/>
              <a:latin typeface="Gill Sans MT" panose="020B0502020104020203"/>
              <a:ea typeface="+mn-ea"/>
              <a:cs typeface="+mn-cs"/>
            </a:endParaRPr>
          </a:p>
        </p:txBody>
      </p:sp>
    </p:spTree>
    <p:extLst>
      <p:ext uri="{BB962C8B-B14F-4D97-AF65-F5344CB8AC3E}">
        <p14:creationId xmlns:p14="http://schemas.microsoft.com/office/powerpoint/2010/main" val="215719137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8A87A34-81AB-432B-8DAE-1953F412C126}" type="datetimeFigureOut">
              <a:rPr kumimoji="0" lang="en-US" sz="1000" b="0" i="0" u="none" strike="noStrike" kern="1200" cap="none" spc="0" normalizeH="0" baseline="0" noProof="0" dirty="0">
                <a:ln>
                  <a:noFill/>
                </a:ln>
                <a:solidFill>
                  <a:prstClr val="black">
                    <a:tint val="75000"/>
                  </a:prstClr>
                </a:solidFill>
                <a:effectLst/>
                <a:uLnTx/>
                <a:uFillTx/>
                <a:latin typeface="Gill Sans MT" panose="020B05020201040202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12-Jul-21</a:t>
            </a:fld>
            <a:endParaRPr kumimoji="0" lang="en-US" sz="1000" b="0" i="0" u="none" strike="noStrike" kern="1200" cap="none" spc="0" normalizeH="0" baseline="0" noProof="0" dirty="0">
              <a:ln>
                <a:noFill/>
              </a:ln>
              <a:solidFill>
                <a:prstClr val="black">
                  <a:tint val="75000"/>
                </a:prstClr>
              </a:solidFill>
              <a:effectLst/>
              <a:uLnTx/>
              <a:uFillTx/>
              <a:latin typeface="Gill Sans MT" panose="020B0502020104020203"/>
              <a:ea typeface="+mn-ea"/>
              <a:cs typeface="+mn-cs"/>
            </a:endParaRPr>
          </a:p>
        </p:txBody>
      </p:sp>
      <p:sp>
        <p:nvSpPr>
          <p:cNvPr id="3" name="Footer Placeholder 2"/>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black">
                  <a:tint val="75000"/>
                </a:prstClr>
              </a:solidFill>
              <a:effectLst/>
              <a:uLnTx/>
              <a:uFillTx/>
              <a:latin typeface="Gill Sans MT" panose="020B0502020104020203"/>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D22F896-40B5-4ADD-8801-0D06FADFA095}" type="slidenum">
              <a:rPr kumimoji="0" lang="en-US" sz="2800" b="0" i="0" u="none" strike="noStrike" kern="1200" cap="none" spc="0" normalizeH="0" baseline="0" noProof="0" dirty="0">
                <a:ln>
                  <a:noFill/>
                </a:ln>
                <a:solidFill>
                  <a:srgbClr val="B71E42"/>
                </a:solidFill>
                <a:effectLst/>
                <a:uLnTx/>
                <a:uFillTx/>
                <a:latin typeface="Gill Sans MT" panose="020B05020201040202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2800" b="0" i="0" u="none" strike="noStrike" kern="1200" cap="none" spc="0" normalizeH="0" baseline="0" noProof="0" dirty="0">
              <a:ln>
                <a:noFill/>
              </a:ln>
              <a:solidFill>
                <a:srgbClr val="B71E42"/>
              </a:solidFill>
              <a:effectLst/>
              <a:uLnTx/>
              <a:uFillTx/>
              <a:latin typeface="Gill Sans MT" panose="020B0502020104020203"/>
              <a:ea typeface="+mn-ea"/>
              <a:cs typeface="+mn-cs"/>
            </a:endParaRPr>
          </a:p>
        </p:txBody>
      </p:sp>
    </p:spTree>
    <p:extLst>
      <p:ext uri="{BB962C8B-B14F-4D97-AF65-F5344CB8AC3E}">
        <p14:creationId xmlns:p14="http://schemas.microsoft.com/office/powerpoint/2010/main" val="398791947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8A87A34-81AB-432B-8DAE-1953F412C126}" type="datetimeFigureOut">
              <a:rPr kumimoji="0" lang="en-US" sz="1000" b="0" i="0" u="none" strike="noStrike" kern="1200" cap="none" spc="0" normalizeH="0" baseline="0" noProof="0" dirty="0">
                <a:ln>
                  <a:noFill/>
                </a:ln>
                <a:solidFill>
                  <a:prstClr val="black">
                    <a:tint val="75000"/>
                  </a:prstClr>
                </a:solidFill>
                <a:effectLst/>
                <a:uLnTx/>
                <a:uFillTx/>
                <a:latin typeface="Gill Sans MT" panose="020B05020201040202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12-Jul-21</a:t>
            </a:fld>
            <a:endParaRPr kumimoji="0" lang="en-US" sz="1000" b="0" i="0" u="none" strike="noStrike" kern="1200" cap="none" spc="0" normalizeH="0" baseline="0" noProof="0" dirty="0">
              <a:ln>
                <a:noFill/>
              </a:ln>
              <a:solidFill>
                <a:prstClr val="black">
                  <a:tint val="75000"/>
                </a:prstClr>
              </a:solidFill>
              <a:effectLst/>
              <a:uLnTx/>
              <a:uFillTx/>
              <a:latin typeface="Gill Sans MT" panose="020B0502020104020203"/>
              <a:ea typeface="+mn-ea"/>
              <a:cs typeface="+mn-cs"/>
            </a:endParaRPr>
          </a:p>
        </p:txBody>
      </p:sp>
      <p:sp>
        <p:nvSpPr>
          <p:cNvPr id="3" name="Footer Placeholder 2"/>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black">
                  <a:tint val="75000"/>
                </a:prstClr>
              </a:solidFill>
              <a:effectLst/>
              <a:uLnTx/>
              <a:uFillTx/>
              <a:latin typeface="Gill Sans MT" panose="020B0502020104020203"/>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D22F896-40B5-4ADD-8801-0D06FADFA095}" type="slidenum">
              <a:rPr kumimoji="0" lang="en-US" sz="2800" b="0" i="0" u="none" strike="noStrike" kern="1200" cap="none" spc="0" normalizeH="0" baseline="0" noProof="0" dirty="0">
                <a:ln>
                  <a:noFill/>
                </a:ln>
                <a:solidFill>
                  <a:srgbClr val="B71E42"/>
                </a:solidFill>
                <a:effectLst/>
                <a:uLnTx/>
                <a:uFillTx/>
                <a:latin typeface="Gill Sans MT" panose="020B05020201040202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2800" b="0" i="0" u="none" strike="noStrike" kern="1200" cap="none" spc="0" normalizeH="0" baseline="0" noProof="0" dirty="0">
              <a:ln>
                <a:noFill/>
              </a:ln>
              <a:solidFill>
                <a:srgbClr val="B71E42"/>
              </a:solidFill>
              <a:effectLst/>
              <a:uLnTx/>
              <a:uFillTx/>
              <a:latin typeface="Gill Sans MT" panose="020B0502020104020203"/>
              <a:ea typeface="+mn-ea"/>
              <a:cs typeface="+mn-cs"/>
            </a:endParaRPr>
          </a:p>
        </p:txBody>
      </p:sp>
    </p:spTree>
    <p:extLst>
      <p:ext uri="{BB962C8B-B14F-4D97-AF65-F5344CB8AC3E}">
        <p14:creationId xmlns:p14="http://schemas.microsoft.com/office/powerpoint/2010/main" val="376465647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8A87A34-81AB-432B-8DAE-1953F412C126}" type="datetimeFigureOut">
              <a:rPr kumimoji="0" lang="en-US" sz="1000" b="0" i="0" u="none" strike="noStrike" kern="1200" cap="none" spc="0" normalizeH="0" baseline="0" noProof="0" dirty="0">
                <a:ln>
                  <a:noFill/>
                </a:ln>
                <a:solidFill>
                  <a:prstClr val="black">
                    <a:tint val="75000"/>
                  </a:prstClr>
                </a:solidFill>
                <a:effectLst/>
                <a:uLnTx/>
                <a:uFillTx/>
                <a:latin typeface="Gill Sans MT" panose="020B05020201040202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12-Jul-21</a:t>
            </a:fld>
            <a:endParaRPr kumimoji="0" lang="en-US" sz="1000" b="0" i="0" u="none" strike="noStrike" kern="1200" cap="none" spc="0" normalizeH="0" baseline="0" noProof="0" dirty="0">
              <a:ln>
                <a:noFill/>
              </a:ln>
              <a:solidFill>
                <a:prstClr val="black">
                  <a:tint val="75000"/>
                </a:prstClr>
              </a:solidFill>
              <a:effectLst/>
              <a:uLnTx/>
              <a:uFillTx/>
              <a:latin typeface="Gill Sans MT" panose="020B0502020104020203"/>
              <a:ea typeface="+mn-ea"/>
              <a:cs typeface="+mn-cs"/>
            </a:endParaRPr>
          </a:p>
        </p:txBody>
      </p:sp>
      <p:sp>
        <p:nvSpPr>
          <p:cNvPr id="3" name="Footer Placeholder 2"/>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black">
                  <a:tint val="75000"/>
                </a:prstClr>
              </a:solidFill>
              <a:effectLst/>
              <a:uLnTx/>
              <a:uFillTx/>
              <a:latin typeface="Gill Sans MT" panose="020B0502020104020203"/>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D22F896-40B5-4ADD-8801-0D06FADFA095}" type="slidenum">
              <a:rPr kumimoji="0" lang="en-US" sz="2800" b="0" i="0" u="none" strike="noStrike" kern="1200" cap="none" spc="0" normalizeH="0" baseline="0" noProof="0" dirty="0">
                <a:ln>
                  <a:noFill/>
                </a:ln>
                <a:solidFill>
                  <a:srgbClr val="B71E42"/>
                </a:solidFill>
                <a:effectLst/>
                <a:uLnTx/>
                <a:uFillTx/>
                <a:latin typeface="Gill Sans MT" panose="020B05020201040202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2800" b="0" i="0" u="none" strike="noStrike" kern="1200" cap="none" spc="0" normalizeH="0" baseline="0" noProof="0" dirty="0">
              <a:ln>
                <a:noFill/>
              </a:ln>
              <a:solidFill>
                <a:srgbClr val="B71E42"/>
              </a:solidFill>
              <a:effectLst/>
              <a:uLnTx/>
              <a:uFillTx/>
              <a:latin typeface="Gill Sans MT" panose="020B0502020104020203"/>
              <a:ea typeface="+mn-ea"/>
              <a:cs typeface="+mn-cs"/>
            </a:endParaRPr>
          </a:p>
        </p:txBody>
      </p:sp>
    </p:spTree>
    <p:extLst>
      <p:ext uri="{BB962C8B-B14F-4D97-AF65-F5344CB8AC3E}">
        <p14:creationId xmlns:p14="http://schemas.microsoft.com/office/powerpoint/2010/main" val="279847463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8A87A34-81AB-432B-8DAE-1953F412C126}" type="datetimeFigureOut">
              <a:rPr kumimoji="0" lang="en-US" sz="1000" b="0" i="0" u="none" strike="noStrike" kern="1200" cap="none" spc="0" normalizeH="0" baseline="0" noProof="0" dirty="0">
                <a:ln>
                  <a:noFill/>
                </a:ln>
                <a:solidFill>
                  <a:prstClr val="black">
                    <a:tint val="75000"/>
                  </a:prstClr>
                </a:solidFill>
                <a:effectLst/>
                <a:uLnTx/>
                <a:uFillTx/>
                <a:latin typeface="Gill Sans MT" panose="020B05020201040202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12-Jul-21</a:t>
            </a:fld>
            <a:endParaRPr kumimoji="0" lang="en-US" sz="1000" b="0" i="0" u="none" strike="noStrike" kern="1200" cap="none" spc="0" normalizeH="0" baseline="0" noProof="0" dirty="0">
              <a:ln>
                <a:noFill/>
              </a:ln>
              <a:solidFill>
                <a:prstClr val="black">
                  <a:tint val="75000"/>
                </a:prstClr>
              </a:solidFill>
              <a:effectLst/>
              <a:uLnTx/>
              <a:uFillTx/>
              <a:latin typeface="Gill Sans MT" panose="020B0502020104020203"/>
              <a:ea typeface="+mn-ea"/>
              <a:cs typeface="+mn-cs"/>
            </a:endParaRPr>
          </a:p>
        </p:txBody>
      </p:sp>
      <p:sp>
        <p:nvSpPr>
          <p:cNvPr id="3" name="Footer Placeholder 2"/>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black">
                  <a:tint val="75000"/>
                </a:prstClr>
              </a:solidFill>
              <a:effectLst/>
              <a:uLnTx/>
              <a:uFillTx/>
              <a:latin typeface="Gill Sans MT" panose="020B0502020104020203"/>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D22F896-40B5-4ADD-8801-0D06FADFA095}" type="slidenum">
              <a:rPr kumimoji="0" lang="en-US" sz="2800" b="0" i="0" u="none" strike="noStrike" kern="1200" cap="none" spc="0" normalizeH="0" baseline="0" noProof="0" dirty="0">
                <a:ln>
                  <a:noFill/>
                </a:ln>
                <a:solidFill>
                  <a:srgbClr val="B71E42"/>
                </a:solidFill>
                <a:effectLst/>
                <a:uLnTx/>
                <a:uFillTx/>
                <a:latin typeface="Gill Sans MT" panose="020B05020201040202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2800" b="0" i="0" u="none" strike="noStrike" kern="1200" cap="none" spc="0" normalizeH="0" baseline="0" noProof="0" dirty="0">
              <a:ln>
                <a:noFill/>
              </a:ln>
              <a:solidFill>
                <a:srgbClr val="B71E42"/>
              </a:solidFill>
              <a:effectLst/>
              <a:uLnTx/>
              <a:uFillTx/>
              <a:latin typeface="Gill Sans MT" panose="020B0502020104020203"/>
              <a:ea typeface="+mn-ea"/>
              <a:cs typeface="+mn-cs"/>
            </a:endParaRPr>
          </a:p>
        </p:txBody>
      </p:sp>
    </p:spTree>
    <p:extLst>
      <p:ext uri="{BB962C8B-B14F-4D97-AF65-F5344CB8AC3E}">
        <p14:creationId xmlns:p14="http://schemas.microsoft.com/office/powerpoint/2010/main" val="329288196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8A87A34-81AB-432B-8DAE-1953F412C126}" type="datetimeFigureOut">
              <a:rPr kumimoji="0" lang="en-US" sz="1000" b="0" i="0" u="none" strike="noStrike" kern="1200" cap="none" spc="0" normalizeH="0" baseline="0" noProof="0" dirty="0">
                <a:ln>
                  <a:noFill/>
                </a:ln>
                <a:solidFill>
                  <a:prstClr val="black">
                    <a:tint val="75000"/>
                  </a:prstClr>
                </a:solidFill>
                <a:effectLst/>
                <a:uLnTx/>
                <a:uFillTx/>
                <a:latin typeface="Gill Sans MT" panose="020B05020201040202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12-Jul-21</a:t>
            </a:fld>
            <a:endParaRPr kumimoji="0" lang="en-US" sz="1000" b="0" i="0" u="none" strike="noStrike" kern="1200" cap="none" spc="0" normalizeH="0" baseline="0" noProof="0" dirty="0">
              <a:ln>
                <a:noFill/>
              </a:ln>
              <a:solidFill>
                <a:prstClr val="black">
                  <a:tint val="75000"/>
                </a:prstClr>
              </a:solidFill>
              <a:effectLst/>
              <a:uLnTx/>
              <a:uFillTx/>
              <a:latin typeface="Gill Sans MT" panose="020B0502020104020203"/>
              <a:ea typeface="+mn-ea"/>
              <a:cs typeface="+mn-cs"/>
            </a:endParaRPr>
          </a:p>
        </p:txBody>
      </p:sp>
      <p:sp>
        <p:nvSpPr>
          <p:cNvPr id="3" name="Footer Placeholder 2"/>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black">
                  <a:tint val="75000"/>
                </a:prstClr>
              </a:solidFill>
              <a:effectLst/>
              <a:uLnTx/>
              <a:uFillTx/>
              <a:latin typeface="Gill Sans MT" panose="020B0502020104020203"/>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D22F896-40B5-4ADD-8801-0D06FADFA095}" type="slidenum">
              <a:rPr kumimoji="0" lang="en-US" sz="2800" b="0" i="0" u="none" strike="noStrike" kern="1200" cap="none" spc="0" normalizeH="0" baseline="0" noProof="0" dirty="0">
                <a:ln>
                  <a:noFill/>
                </a:ln>
                <a:solidFill>
                  <a:srgbClr val="B71E42"/>
                </a:solidFill>
                <a:effectLst/>
                <a:uLnTx/>
                <a:uFillTx/>
                <a:latin typeface="Gill Sans MT" panose="020B05020201040202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2800" b="0" i="0" u="none" strike="noStrike" kern="1200" cap="none" spc="0" normalizeH="0" baseline="0" noProof="0" dirty="0">
              <a:ln>
                <a:noFill/>
              </a:ln>
              <a:solidFill>
                <a:srgbClr val="B71E42"/>
              </a:solidFill>
              <a:effectLst/>
              <a:uLnTx/>
              <a:uFillTx/>
              <a:latin typeface="Gill Sans MT" panose="020B0502020104020203"/>
              <a:ea typeface="+mn-ea"/>
              <a:cs typeface="+mn-cs"/>
            </a:endParaRPr>
          </a:p>
        </p:txBody>
      </p:sp>
    </p:spTree>
    <p:extLst>
      <p:ext uri="{BB962C8B-B14F-4D97-AF65-F5344CB8AC3E}">
        <p14:creationId xmlns:p14="http://schemas.microsoft.com/office/powerpoint/2010/main" val="40715229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8A87A34-81AB-432B-8DAE-1953F412C126}" type="datetimeFigureOut">
              <a:rPr kumimoji="0" lang="en-US" sz="1000" b="0" i="0" u="none" strike="noStrike" kern="1200" cap="none" spc="0" normalizeH="0" baseline="0" noProof="0" dirty="0">
                <a:ln>
                  <a:noFill/>
                </a:ln>
                <a:solidFill>
                  <a:prstClr val="black">
                    <a:tint val="75000"/>
                  </a:prstClr>
                </a:solidFill>
                <a:effectLst/>
                <a:uLnTx/>
                <a:uFillTx/>
                <a:latin typeface="Gill Sans MT" panose="020B05020201040202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12-Jul-21</a:t>
            </a:fld>
            <a:endParaRPr kumimoji="0" lang="en-US" sz="1000" b="0" i="0" u="none" strike="noStrike" kern="1200" cap="none" spc="0" normalizeH="0" baseline="0" noProof="0" dirty="0">
              <a:ln>
                <a:noFill/>
              </a:ln>
              <a:solidFill>
                <a:prstClr val="black">
                  <a:tint val="75000"/>
                </a:prstClr>
              </a:solidFill>
              <a:effectLst/>
              <a:uLnTx/>
              <a:uFillTx/>
              <a:latin typeface="Gill Sans MT" panose="020B0502020104020203"/>
              <a:ea typeface="+mn-ea"/>
              <a:cs typeface="+mn-cs"/>
            </a:endParaRPr>
          </a:p>
        </p:txBody>
      </p:sp>
      <p:sp>
        <p:nvSpPr>
          <p:cNvPr id="3" name="Footer Placeholder 2"/>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black">
                  <a:tint val="75000"/>
                </a:prstClr>
              </a:solidFill>
              <a:effectLst/>
              <a:uLnTx/>
              <a:uFillTx/>
              <a:latin typeface="Gill Sans MT" panose="020B0502020104020203"/>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D22F896-40B5-4ADD-8801-0D06FADFA095}" type="slidenum">
              <a:rPr kumimoji="0" lang="en-US" sz="2800" b="0" i="0" u="none" strike="noStrike" kern="1200" cap="none" spc="0" normalizeH="0" baseline="0" noProof="0" dirty="0">
                <a:ln>
                  <a:noFill/>
                </a:ln>
                <a:solidFill>
                  <a:srgbClr val="B71E42"/>
                </a:solidFill>
                <a:effectLst/>
                <a:uLnTx/>
                <a:uFillTx/>
                <a:latin typeface="Gill Sans MT" panose="020B05020201040202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2800" b="0" i="0" u="none" strike="noStrike" kern="1200" cap="none" spc="0" normalizeH="0" baseline="0" noProof="0" dirty="0">
              <a:ln>
                <a:noFill/>
              </a:ln>
              <a:solidFill>
                <a:srgbClr val="B71E42"/>
              </a:solidFill>
              <a:effectLst/>
              <a:uLnTx/>
              <a:uFillTx/>
              <a:latin typeface="Gill Sans MT" panose="020B0502020104020203"/>
              <a:ea typeface="+mn-ea"/>
              <a:cs typeface="+mn-cs"/>
            </a:endParaRPr>
          </a:p>
        </p:txBody>
      </p:sp>
    </p:spTree>
    <p:extLst>
      <p:ext uri="{BB962C8B-B14F-4D97-AF65-F5344CB8AC3E}">
        <p14:creationId xmlns:p14="http://schemas.microsoft.com/office/powerpoint/2010/main" val="39487376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smtClean="0"/>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12-Jul-21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8A87A34-81AB-432B-8DAE-1953F412C126}" type="datetimeFigureOut">
              <a:rPr kumimoji="0" lang="en-US" sz="1000" b="0" i="0" u="none" strike="noStrike" kern="1200" cap="none" spc="0" normalizeH="0" baseline="0" noProof="0" dirty="0">
                <a:ln>
                  <a:noFill/>
                </a:ln>
                <a:solidFill>
                  <a:prstClr val="black">
                    <a:tint val="75000"/>
                  </a:prstClr>
                </a:solidFill>
                <a:effectLst/>
                <a:uLnTx/>
                <a:uFillTx/>
                <a:latin typeface="Gill Sans MT" panose="020B05020201040202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12-Jul-21</a:t>
            </a:fld>
            <a:endParaRPr kumimoji="0" lang="en-US" sz="1000" b="0" i="0" u="none" strike="noStrike" kern="1200" cap="none" spc="0" normalizeH="0" baseline="0" noProof="0" dirty="0">
              <a:ln>
                <a:noFill/>
              </a:ln>
              <a:solidFill>
                <a:prstClr val="black">
                  <a:tint val="75000"/>
                </a:prstClr>
              </a:solidFill>
              <a:effectLst/>
              <a:uLnTx/>
              <a:uFillTx/>
              <a:latin typeface="Gill Sans MT" panose="020B0502020104020203"/>
              <a:ea typeface="+mn-ea"/>
              <a:cs typeface="+mn-cs"/>
            </a:endParaRPr>
          </a:p>
        </p:txBody>
      </p:sp>
      <p:sp>
        <p:nvSpPr>
          <p:cNvPr id="3" name="Footer Placeholder 2"/>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black">
                  <a:tint val="75000"/>
                </a:prstClr>
              </a:solidFill>
              <a:effectLst/>
              <a:uLnTx/>
              <a:uFillTx/>
              <a:latin typeface="Gill Sans MT" panose="020B0502020104020203"/>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D22F896-40B5-4ADD-8801-0D06FADFA095}" type="slidenum">
              <a:rPr kumimoji="0" lang="en-US" sz="2800" b="0" i="0" u="none" strike="noStrike" kern="1200" cap="none" spc="0" normalizeH="0" baseline="0" noProof="0" dirty="0">
                <a:ln>
                  <a:noFill/>
                </a:ln>
                <a:solidFill>
                  <a:srgbClr val="B71E42"/>
                </a:solidFill>
                <a:effectLst/>
                <a:uLnTx/>
                <a:uFillTx/>
                <a:latin typeface="Gill Sans MT" panose="020B05020201040202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2800" b="0" i="0" u="none" strike="noStrike" kern="1200" cap="none" spc="0" normalizeH="0" baseline="0" noProof="0" dirty="0">
              <a:ln>
                <a:noFill/>
              </a:ln>
              <a:solidFill>
                <a:srgbClr val="B71E42"/>
              </a:solidFill>
              <a:effectLst/>
              <a:uLnTx/>
              <a:uFillTx/>
              <a:latin typeface="Gill Sans MT" panose="020B0502020104020203"/>
              <a:ea typeface="+mn-ea"/>
              <a:cs typeface="+mn-cs"/>
            </a:endParaRPr>
          </a:p>
        </p:txBody>
      </p:sp>
    </p:spTree>
    <p:extLst>
      <p:ext uri="{BB962C8B-B14F-4D97-AF65-F5344CB8AC3E}">
        <p14:creationId xmlns:p14="http://schemas.microsoft.com/office/powerpoint/2010/main" val="404365837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8A87A34-81AB-432B-8DAE-1953F412C126}" type="datetimeFigureOut">
              <a:rPr kumimoji="0" lang="en-US" sz="1000" b="0" i="0" u="none" strike="noStrike" kern="1200" cap="none" spc="0" normalizeH="0" baseline="0" noProof="0" dirty="0">
                <a:ln>
                  <a:noFill/>
                </a:ln>
                <a:solidFill>
                  <a:prstClr val="black">
                    <a:tint val="75000"/>
                  </a:prstClr>
                </a:solidFill>
                <a:effectLst/>
                <a:uLnTx/>
                <a:uFillTx/>
                <a:latin typeface="Gill Sans MT" panose="020B05020201040202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12-Jul-21</a:t>
            </a:fld>
            <a:endParaRPr kumimoji="0" lang="en-US" sz="1000" b="0" i="0" u="none" strike="noStrike" kern="1200" cap="none" spc="0" normalizeH="0" baseline="0" noProof="0" dirty="0">
              <a:ln>
                <a:noFill/>
              </a:ln>
              <a:solidFill>
                <a:prstClr val="black">
                  <a:tint val="75000"/>
                </a:prstClr>
              </a:solidFill>
              <a:effectLst/>
              <a:uLnTx/>
              <a:uFillTx/>
              <a:latin typeface="Gill Sans MT" panose="020B0502020104020203"/>
              <a:ea typeface="+mn-ea"/>
              <a:cs typeface="+mn-cs"/>
            </a:endParaRPr>
          </a:p>
        </p:txBody>
      </p:sp>
      <p:sp>
        <p:nvSpPr>
          <p:cNvPr id="3" name="Footer Placeholder 2"/>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black">
                  <a:tint val="75000"/>
                </a:prstClr>
              </a:solidFill>
              <a:effectLst/>
              <a:uLnTx/>
              <a:uFillTx/>
              <a:latin typeface="Gill Sans MT" panose="020B0502020104020203"/>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D22F896-40B5-4ADD-8801-0D06FADFA095}" type="slidenum">
              <a:rPr kumimoji="0" lang="en-US" sz="2800" b="0" i="0" u="none" strike="noStrike" kern="1200" cap="none" spc="0" normalizeH="0" baseline="0" noProof="0" dirty="0">
                <a:ln>
                  <a:noFill/>
                </a:ln>
                <a:solidFill>
                  <a:srgbClr val="B71E42"/>
                </a:solidFill>
                <a:effectLst/>
                <a:uLnTx/>
                <a:uFillTx/>
                <a:latin typeface="Gill Sans MT" panose="020B05020201040202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2800" b="0" i="0" u="none" strike="noStrike" kern="1200" cap="none" spc="0" normalizeH="0" baseline="0" noProof="0" dirty="0">
              <a:ln>
                <a:noFill/>
              </a:ln>
              <a:solidFill>
                <a:srgbClr val="B71E42"/>
              </a:solidFill>
              <a:effectLst/>
              <a:uLnTx/>
              <a:uFillTx/>
              <a:latin typeface="Gill Sans MT" panose="020B0502020104020203"/>
              <a:ea typeface="+mn-ea"/>
              <a:cs typeface="+mn-cs"/>
            </a:endParaRPr>
          </a:p>
        </p:txBody>
      </p:sp>
    </p:spTree>
    <p:extLst>
      <p:ext uri="{BB962C8B-B14F-4D97-AF65-F5344CB8AC3E}">
        <p14:creationId xmlns:p14="http://schemas.microsoft.com/office/powerpoint/2010/main" val="32138214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8A87A34-81AB-432B-8DAE-1953F412C126}" type="datetimeFigureOut">
              <a:rPr kumimoji="0" lang="en-US" sz="1000" b="0" i="0" u="none" strike="noStrike" kern="1200" cap="none" spc="0" normalizeH="0" baseline="0" noProof="0" dirty="0">
                <a:ln>
                  <a:noFill/>
                </a:ln>
                <a:solidFill>
                  <a:prstClr val="black">
                    <a:tint val="75000"/>
                  </a:prstClr>
                </a:solidFill>
                <a:effectLst/>
                <a:uLnTx/>
                <a:uFillTx/>
                <a:latin typeface="Gill Sans MT" panose="020B05020201040202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12-Jul-21</a:t>
            </a:fld>
            <a:endParaRPr kumimoji="0" lang="en-US" sz="1000" b="0" i="0" u="none" strike="noStrike" kern="1200" cap="none" spc="0" normalizeH="0" baseline="0" noProof="0" dirty="0">
              <a:ln>
                <a:noFill/>
              </a:ln>
              <a:solidFill>
                <a:prstClr val="black">
                  <a:tint val="75000"/>
                </a:prstClr>
              </a:solidFill>
              <a:effectLst/>
              <a:uLnTx/>
              <a:uFillTx/>
              <a:latin typeface="Gill Sans MT" panose="020B0502020104020203"/>
              <a:ea typeface="+mn-ea"/>
              <a:cs typeface="+mn-cs"/>
            </a:endParaRPr>
          </a:p>
        </p:txBody>
      </p:sp>
      <p:sp>
        <p:nvSpPr>
          <p:cNvPr id="3" name="Footer Placeholder 2"/>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black">
                  <a:tint val="75000"/>
                </a:prstClr>
              </a:solidFill>
              <a:effectLst/>
              <a:uLnTx/>
              <a:uFillTx/>
              <a:latin typeface="Gill Sans MT" panose="020B0502020104020203"/>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D22F896-40B5-4ADD-8801-0D06FADFA095}" type="slidenum">
              <a:rPr kumimoji="0" lang="en-US" sz="2800" b="0" i="0" u="none" strike="noStrike" kern="1200" cap="none" spc="0" normalizeH="0" baseline="0" noProof="0" dirty="0">
                <a:ln>
                  <a:noFill/>
                </a:ln>
                <a:solidFill>
                  <a:srgbClr val="B71E42"/>
                </a:solidFill>
                <a:effectLst/>
                <a:uLnTx/>
                <a:uFillTx/>
                <a:latin typeface="Gill Sans MT" panose="020B05020201040202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2800" b="0" i="0" u="none" strike="noStrike" kern="1200" cap="none" spc="0" normalizeH="0" baseline="0" noProof="0" dirty="0">
              <a:ln>
                <a:noFill/>
              </a:ln>
              <a:solidFill>
                <a:srgbClr val="B71E42"/>
              </a:solidFill>
              <a:effectLst/>
              <a:uLnTx/>
              <a:uFillTx/>
              <a:latin typeface="Gill Sans MT" panose="020B0502020104020203"/>
              <a:ea typeface="+mn-ea"/>
              <a:cs typeface="+mn-cs"/>
            </a:endParaRPr>
          </a:p>
        </p:txBody>
      </p:sp>
    </p:spTree>
    <p:extLst>
      <p:ext uri="{BB962C8B-B14F-4D97-AF65-F5344CB8AC3E}">
        <p14:creationId xmlns:p14="http://schemas.microsoft.com/office/powerpoint/2010/main" val="287551541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8A87A34-81AB-432B-8DAE-1953F412C126}" type="datetimeFigureOut">
              <a:rPr kumimoji="0" lang="en-US" sz="1000" b="0" i="0" u="none" strike="noStrike" kern="1200" cap="none" spc="0" normalizeH="0" baseline="0" noProof="0" dirty="0">
                <a:ln>
                  <a:noFill/>
                </a:ln>
                <a:solidFill>
                  <a:prstClr val="black">
                    <a:tint val="75000"/>
                  </a:prstClr>
                </a:solidFill>
                <a:effectLst/>
                <a:uLnTx/>
                <a:uFillTx/>
                <a:latin typeface="Gill Sans MT" panose="020B05020201040202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12-Jul-21</a:t>
            </a:fld>
            <a:endParaRPr kumimoji="0" lang="en-US" sz="1000" b="0" i="0" u="none" strike="noStrike" kern="1200" cap="none" spc="0" normalizeH="0" baseline="0" noProof="0" dirty="0">
              <a:ln>
                <a:noFill/>
              </a:ln>
              <a:solidFill>
                <a:prstClr val="black">
                  <a:tint val="75000"/>
                </a:prstClr>
              </a:solidFill>
              <a:effectLst/>
              <a:uLnTx/>
              <a:uFillTx/>
              <a:latin typeface="Gill Sans MT" panose="020B0502020104020203"/>
              <a:ea typeface="+mn-ea"/>
              <a:cs typeface="+mn-cs"/>
            </a:endParaRPr>
          </a:p>
        </p:txBody>
      </p:sp>
      <p:sp>
        <p:nvSpPr>
          <p:cNvPr id="4" name="Footer Placeholder 3"/>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black">
                  <a:tint val="75000"/>
                </a:prstClr>
              </a:solidFill>
              <a:effectLst/>
              <a:uLnTx/>
              <a:uFillTx/>
              <a:latin typeface="Gill Sans MT" panose="020B0502020104020203"/>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D22F896-40B5-4ADD-8801-0D06FADFA095}" type="slidenum">
              <a:rPr kumimoji="0" lang="en-US" sz="2800" b="0" i="0" u="none" strike="noStrike" kern="1200" cap="none" spc="0" normalizeH="0" baseline="0" noProof="0" dirty="0">
                <a:ln>
                  <a:noFill/>
                </a:ln>
                <a:solidFill>
                  <a:srgbClr val="B71E42"/>
                </a:solidFill>
                <a:effectLst/>
                <a:uLnTx/>
                <a:uFillTx/>
                <a:latin typeface="Gill Sans MT" panose="020B05020201040202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2800" b="0" i="0" u="none" strike="noStrike" kern="1200" cap="none" spc="0" normalizeH="0" baseline="0" noProof="0" dirty="0">
              <a:ln>
                <a:noFill/>
              </a:ln>
              <a:solidFill>
                <a:srgbClr val="B71E42"/>
              </a:solidFill>
              <a:effectLst/>
              <a:uLnTx/>
              <a:uFillTx/>
              <a:latin typeface="Gill Sans MT" panose="020B0502020104020203"/>
              <a:ea typeface="+mn-ea"/>
              <a:cs typeface="+mn-cs"/>
            </a:endParaRPr>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19128235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8A87A34-81AB-432B-8DAE-1953F412C126}" type="datetimeFigureOut">
              <a:rPr kumimoji="0" lang="en-US" sz="1000" b="0" i="0" u="none" strike="noStrike" kern="1200" cap="none" spc="0" normalizeH="0" baseline="0" noProof="0" dirty="0">
                <a:ln>
                  <a:noFill/>
                </a:ln>
                <a:solidFill>
                  <a:prstClr val="black">
                    <a:tint val="75000"/>
                  </a:prstClr>
                </a:solidFill>
                <a:effectLst/>
                <a:uLnTx/>
                <a:uFillTx/>
                <a:latin typeface="Gill Sans MT" panose="020B05020201040202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12-Jul-21</a:t>
            </a:fld>
            <a:endParaRPr kumimoji="0" lang="en-US" sz="1000" b="0" i="0" u="none" strike="noStrike" kern="1200" cap="none" spc="0" normalizeH="0" baseline="0" noProof="0" dirty="0">
              <a:ln>
                <a:noFill/>
              </a:ln>
              <a:solidFill>
                <a:prstClr val="black">
                  <a:tint val="75000"/>
                </a:prstClr>
              </a:solidFill>
              <a:effectLst/>
              <a:uLnTx/>
              <a:uFillTx/>
              <a:latin typeface="Gill Sans MT" panose="020B0502020104020203"/>
              <a:ea typeface="+mn-ea"/>
              <a:cs typeface="+mn-cs"/>
            </a:endParaRPr>
          </a:p>
        </p:txBody>
      </p:sp>
      <p:sp>
        <p:nvSpPr>
          <p:cNvPr id="3" name="Footer Placeholder 2"/>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black">
                  <a:tint val="75000"/>
                </a:prstClr>
              </a:solidFill>
              <a:effectLst/>
              <a:uLnTx/>
              <a:uFillTx/>
              <a:latin typeface="Gill Sans MT" panose="020B0502020104020203"/>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D22F896-40B5-4ADD-8801-0D06FADFA095}" type="slidenum">
              <a:rPr kumimoji="0" lang="en-US" sz="2800" b="0" i="0" u="none" strike="noStrike" kern="1200" cap="none" spc="0" normalizeH="0" baseline="0" noProof="0" dirty="0">
                <a:ln>
                  <a:noFill/>
                </a:ln>
                <a:solidFill>
                  <a:srgbClr val="B71E42"/>
                </a:solidFill>
                <a:effectLst/>
                <a:uLnTx/>
                <a:uFillTx/>
                <a:latin typeface="Gill Sans MT" panose="020B05020201040202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2800" b="0" i="0" u="none" strike="noStrike" kern="1200" cap="none" spc="0" normalizeH="0" baseline="0" noProof="0" dirty="0">
              <a:ln>
                <a:noFill/>
              </a:ln>
              <a:solidFill>
                <a:srgbClr val="B71E42"/>
              </a:solidFill>
              <a:effectLst/>
              <a:uLnTx/>
              <a:uFillTx/>
              <a:latin typeface="Gill Sans MT" panose="020B0502020104020203"/>
              <a:ea typeface="+mn-ea"/>
              <a:cs typeface="+mn-cs"/>
            </a:endParaRPr>
          </a:p>
        </p:txBody>
      </p:sp>
    </p:spTree>
    <p:extLst>
      <p:ext uri="{BB962C8B-B14F-4D97-AF65-F5344CB8AC3E}">
        <p14:creationId xmlns:p14="http://schemas.microsoft.com/office/powerpoint/2010/main" val="213035767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8A87A34-81AB-432B-8DAE-1953F412C126}" type="datetimeFigureOut">
              <a:rPr kumimoji="0" lang="en-US" sz="1000" b="0" i="0" u="none" strike="noStrike" kern="1200" cap="none" spc="0" normalizeH="0" baseline="0" noProof="0" dirty="0">
                <a:ln>
                  <a:noFill/>
                </a:ln>
                <a:solidFill>
                  <a:prstClr val="black">
                    <a:tint val="75000"/>
                  </a:prstClr>
                </a:solidFill>
                <a:effectLst/>
                <a:uLnTx/>
                <a:uFillTx/>
                <a:latin typeface="Gill Sans MT" panose="020B05020201040202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12-Jul-21</a:t>
            </a:fld>
            <a:endParaRPr kumimoji="0" lang="en-US" sz="1000" b="0" i="0" u="none" strike="noStrike" kern="1200" cap="none" spc="0" normalizeH="0" baseline="0" noProof="0" dirty="0">
              <a:ln>
                <a:noFill/>
              </a:ln>
              <a:solidFill>
                <a:prstClr val="black">
                  <a:tint val="75000"/>
                </a:prstClr>
              </a:solidFill>
              <a:effectLst/>
              <a:uLnTx/>
              <a:uFillTx/>
              <a:latin typeface="Gill Sans MT" panose="020B0502020104020203"/>
              <a:ea typeface="+mn-ea"/>
              <a:cs typeface="+mn-cs"/>
            </a:endParaRPr>
          </a:p>
        </p:txBody>
      </p:sp>
      <p:sp>
        <p:nvSpPr>
          <p:cNvPr id="4" name="Footer Placeholder 3"/>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black">
                  <a:tint val="75000"/>
                </a:prstClr>
              </a:solidFill>
              <a:effectLst/>
              <a:uLnTx/>
              <a:uFillTx/>
              <a:latin typeface="Gill Sans MT" panose="020B0502020104020203"/>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D22F896-40B5-4ADD-8801-0D06FADFA095}" type="slidenum">
              <a:rPr kumimoji="0" lang="en-US" sz="2800" b="0" i="0" u="none" strike="noStrike" kern="1200" cap="none" spc="0" normalizeH="0" baseline="0" noProof="0" dirty="0">
                <a:ln>
                  <a:noFill/>
                </a:ln>
                <a:solidFill>
                  <a:srgbClr val="B71E42"/>
                </a:solidFill>
                <a:effectLst/>
                <a:uLnTx/>
                <a:uFillTx/>
                <a:latin typeface="Gill Sans MT" panose="020B05020201040202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2800" b="0" i="0" u="none" strike="noStrike" kern="1200" cap="none" spc="0" normalizeH="0" baseline="0" noProof="0" dirty="0">
              <a:ln>
                <a:noFill/>
              </a:ln>
              <a:solidFill>
                <a:srgbClr val="B71E42"/>
              </a:solidFill>
              <a:effectLst/>
              <a:uLnTx/>
              <a:uFillTx/>
              <a:latin typeface="Gill Sans MT" panose="020B0502020104020203"/>
              <a:ea typeface="+mn-ea"/>
              <a:cs typeface="+mn-cs"/>
            </a:endParaRPr>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80187174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8A87A34-81AB-432B-8DAE-1953F412C126}" type="datetimeFigureOut">
              <a:rPr kumimoji="0" lang="en-US" sz="1000" b="0" i="0" u="none" strike="noStrike" kern="1200" cap="none" spc="0" normalizeH="0" baseline="0" noProof="0" dirty="0">
                <a:ln>
                  <a:noFill/>
                </a:ln>
                <a:solidFill>
                  <a:prstClr val="black">
                    <a:tint val="75000"/>
                  </a:prstClr>
                </a:solidFill>
                <a:effectLst/>
                <a:uLnTx/>
                <a:uFillTx/>
                <a:latin typeface="Gill Sans MT" panose="020B05020201040202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12-Jul-21</a:t>
            </a:fld>
            <a:endParaRPr kumimoji="0" lang="en-US" sz="1000" b="0" i="0" u="none" strike="noStrike" kern="1200" cap="none" spc="0" normalizeH="0" baseline="0" noProof="0" dirty="0">
              <a:ln>
                <a:noFill/>
              </a:ln>
              <a:solidFill>
                <a:prstClr val="black">
                  <a:tint val="75000"/>
                </a:prstClr>
              </a:solidFill>
              <a:effectLst/>
              <a:uLnTx/>
              <a:uFillTx/>
              <a:latin typeface="Gill Sans MT" panose="020B0502020104020203"/>
              <a:ea typeface="+mn-ea"/>
              <a:cs typeface="+mn-cs"/>
            </a:endParaRPr>
          </a:p>
        </p:txBody>
      </p:sp>
      <p:sp>
        <p:nvSpPr>
          <p:cNvPr id="4" name="Footer Placeholder 3"/>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black">
                  <a:tint val="75000"/>
                </a:prstClr>
              </a:solidFill>
              <a:effectLst/>
              <a:uLnTx/>
              <a:uFillTx/>
              <a:latin typeface="Gill Sans MT" panose="020B0502020104020203"/>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D22F896-40B5-4ADD-8801-0D06FADFA095}" type="slidenum">
              <a:rPr kumimoji="0" lang="en-US" sz="2800" b="0" i="0" u="none" strike="noStrike" kern="1200" cap="none" spc="0" normalizeH="0" baseline="0" noProof="0" dirty="0">
                <a:ln>
                  <a:noFill/>
                </a:ln>
                <a:solidFill>
                  <a:srgbClr val="B71E42"/>
                </a:solidFill>
                <a:effectLst/>
                <a:uLnTx/>
                <a:uFillTx/>
                <a:latin typeface="Gill Sans MT" panose="020B05020201040202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2800" b="0" i="0" u="none" strike="noStrike" kern="1200" cap="none" spc="0" normalizeH="0" baseline="0" noProof="0" dirty="0">
              <a:ln>
                <a:noFill/>
              </a:ln>
              <a:solidFill>
                <a:srgbClr val="B71E42"/>
              </a:solidFill>
              <a:effectLst/>
              <a:uLnTx/>
              <a:uFillTx/>
              <a:latin typeface="Gill Sans MT" panose="020B0502020104020203"/>
              <a:ea typeface="+mn-ea"/>
              <a:cs typeface="+mn-cs"/>
            </a:endParaRPr>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4617975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8A87A34-81AB-432B-8DAE-1953F412C126}" type="datetimeFigureOut">
              <a:rPr kumimoji="0" lang="en-US" sz="1000" b="0" i="0" u="none" strike="noStrike" kern="1200" cap="none" spc="0" normalizeH="0" baseline="0" noProof="0" dirty="0">
                <a:ln>
                  <a:noFill/>
                </a:ln>
                <a:solidFill>
                  <a:prstClr val="black">
                    <a:tint val="75000"/>
                  </a:prstClr>
                </a:solidFill>
                <a:effectLst/>
                <a:uLnTx/>
                <a:uFillTx/>
                <a:latin typeface="Gill Sans MT" panose="020B05020201040202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12-Jul-21</a:t>
            </a:fld>
            <a:endParaRPr kumimoji="0" lang="en-US" sz="1000" b="0" i="0" u="none" strike="noStrike" kern="1200" cap="none" spc="0" normalizeH="0" baseline="0" noProof="0" dirty="0">
              <a:ln>
                <a:noFill/>
              </a:ln>
              <a:solidFill>
                <a:prstClr val="black">
                  <a:tint val="75000"/>
                </a:prstClr>
              </a:solidFill>
              <a:effectLst/>
              <a:uLnTx/>
              <a:uFillTx/>
              <a:latin typeface="Gill Sans MT" panose="020B0502020104020203"/>
              <a:ea typeface="+mn-ea"/>
              <a:cs typeface="+mn-cs"/>
            </a:endParaRPr>
          </a:p>
        </p:txBody>
      </p:sp>
      <p:sp>
        <p:nvSpPr>
          <p:cNvPr id="4" name="Footer Placeholder 3"/>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black">
                  <a:tint val="75000"/>
                </a:prstClr>
              </a:solidFill>
              <a:effectLst/>
              <a:uLnTx/>
              <a:uFillTx/>
              <a:latin typeface="Gill Sans MT" panose="020B0502020104020203"/>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D22F896-40B5-4ADD-8801-0D06FADFA095}" type="slidenum">
              <a:rPr kumimoji="0" lang="en-US" sz="2800" b="0" i="0" u="none" strike="noStrike" kern="1200" cap="none" spc="0" normalizeH="0" baseline="0" noProof="0" dirty="0">
                <a:ln>
                  <a:noFill/>
                </a:ln>
                <a:solidFill>
                  <a:srgbClr val="B71E42"/>
                </a:solidFill>
                <a:effectLst/>
                <a:uLnTx/>
                <a:uFillTx/>
                <a:latin typeface="Gill Sans MT" panose="020B05020201040202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2800" b="0" i="0" u="none" strike="noStrike" kern="1200" cap="none" spc="0" normalizeH="0" baseline="0" noProof="0" dirty="0">
              <a:ln>
                <a:noFill/>
              </a:ln>
              <a:solidFill>
                <a:srgbClr val="B71E42"/>
              </a:solidFill>
              <a:effectLst/>
              <a:uLnTx/>
              <a:uFillTx/>
              <a:latin typeface="Gill Sans MT" panose="020B0502020104020203"/>
              <a:ea typeface="+mn-ea"/>
              <a:cs typeface="+mn-cs"/>
            </a:endParaRPr>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86829671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8A87A34-81AB-432B-8DAE-1953F412C126}" type="datetimeFigureOut">
              <a:rPr kumimoji="0" lang="en-US" sz="1000" b="0" i="0" u="none" strike="noStrike" kern="1200" cap="none" spc="0" normalizeH="0" baseline="0" noProof="0" dirty="0">
                <a:ln>
                  <a:noFill/>
                </a:ln>
                <a:solidFill>
                  <a:prstClr val="black">
                    <a:tint val="75000"/>
                  </a:prstClr>
                </a:solidFill>
                <a:effectLst/>
                <a:uLnTx/>
                <a:uFillTx/>
                <a:latin typeface="Gill Sans MT" panose="020B05020201040202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12-Jul-21</a:t>
            </a:fld>
            <a:endParaRPr kumimoji="0" lang="en-US" sz="1000" b="0" i="0" u="none" strike="noStrike" kern="1200" cap="none" spc="0" normalizeH="0" baseline="0" noProof="0" dirty="0">
              <a:ln>
                <a:noFill/>
              </a:ln>
              <a:solidFill>
                <a:prstClr val="black">
                  <a:tint val="75000"/>
                </a:prstClr>
              </a:solidFill>
              <a:effectLst/>
              <a:uLnTx/>
              <a:uFillTx/>
              <a:latin typeface="Gill Sans MT" panose="020B0502020104020203"/>
              <a:ea typeface="+mn-ea"/>
              <a:cs typeface="+mn-cs"/>
            </a:endParaRPr>
          </a:p>
        </p:txBody>
      </p:sp>
      <p:sp>
        <p:nvSpPr>
          <p:cNvPr id="3" name="Footer Placeholder 2"/>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black">
                  <a:tint val="75000"/>
                </a:prstClr>
              </a:solidFill>
              <a:effectLst/>
              <a:uLnTx/>
              <a:uFillTx/>
              <a:latin typeface="Gill Sans MT" panose="020B0502020104020203"/>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D22F896-40B5-4ADD-8801-0D06FADFA095}" type="slidenum">
              <a:rPr kumimoji="0" lang="en-US" sz="2800" b="0" i="0" u="none" strike="noStrike" kern="1200" cap="none" spc="0" normalizeH="0" baseline="0" noProof="0" dirty="0">
                <a:ln>
                  <a:noFill/>
                </a:ln>
                <a:solidFill>
                  <a:srgbClr val="B71E42"/>
                </a:solidFill>
                <a:effectLst/>
                <a:uLnTx/>
                <a:uFillTx/>
                <a:latin typeface="Gill Sans MT" panose="020B05020201040202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2800" b="0" i="0" u="none" strike="noStrike" kern="1200" cap="none" spc="0" normalizeH="0" baseline="0" noProof="0" dirty="0">
              <a:ln>
                <a:noFill/>
              </a:ln>
              <a:solidFill>
                <a:srgbClr val="B71E42"/>
              </a:solidFill>
              <a:effectLst/>
              <a:uLnTx/>
              <a:uFillTx/>
              <a:latin typeface="Gill Sans MT" panose="020B0502020104020203"/>
              <a:ea typeface="+mn-ea"/>
              <a:cs typeface="+mn-cs"/>
            </a:endParaRPr>
          </a:p>
        </p:txBody>
      </p:sp>
    </p:spTree>
    <p:extLst>
      <p:ext uri="{BB962C8B-B14F-4D97-AF65-F5344CB8AC3E}">
        <p14:creationId xmlns:p14="http://schemas.microsoft.com/office/powerpoint/2010/main" val="48678250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8A87A34-81AB-432B-8DAE-1953F412C126}" type="datetimeFigureOut">
              <a:rPr kumimoji="0" lang="en-US" sz="1000" b="0" i="0" u="none" strike="noStrike" kern="1200" cap="none" spc="0" normalizeH="0" baseline="0" noProof="0" dirty="0">
                <a:ln>
                  <a:noFill/>
                </a:ln>
                <a:solidFill>
                  <a:prstClr val="black">
                    <a:tint val="75000"/>
                  </a:prstClr>
                </a:solidFill>
                <a:effectLst/>
                <a:uLnTx/>
                <a:uFillTx/>
                <a:latin typeface="Gill Sans MT" panose="020B05020201040202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12-Jul-21</a:t>
            </a:fld>
            <a:endParaRPr kumimoji="0" lang="en-US" sz="1000" b="0" i="0" u="none" strike="noStrike" kern="1200" cap="none" spc="0" normalizeH="0" baseline="0" noProof="0" dirty="0">
              <a:ln>
                <a:noFill/>
              </a:ln>
              <a:solidFill>
                <a:prstClr val="black">
                  <a:tint val="75000"/>
                </a:prstClr>
              </a:solidFill>
              <a:effectLst/>
              <a:uLnTx/>
              <a:uFillTx/>
              <a:latin typeface="Gill Sans MT" panose="020B0502020104020203"/>
              <a:ea typeface="+mn-ea"/>
              <a:cs typeface="+mn-cs"/>
            </a:endParaRPr>
          </a:p>
        </p:txBody>
      </p:sp>
      <p:sp>
        <p:nvSpPr>
          <p:cNvPr id="4" name="Footer Placeholder 3"/>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black">
                  <a:tint val="75000"/>
                </a:prstClr>
              </a:solidFill>
              <a:effectLst/>
              <a:uLnTx/>
              <a:uFillTx/>
              <a:latin typeface="Gill Sans MT" panose="020B0502020104020203"/>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D22F896-40B5-4ADD-8801-0D06FADFA095}" type="slidenum">
              <a:rPr kumimoji="0" lang="en-US" sz="2800" b="0" i="0" u="none" strike="noStrike" kern="1200" cap="none" spc="0" normalizeH="0" baseline="0" noProof="0" dirty="0">
                <a:ln>
                  <a:noFill/>
                </a:ln>
                <a:solidFill>
                  <a:srgbClr val="B71E42"/>
                </a:solidFill>
                <a:effectLst/>
                <a:uLnTx/>
                <a:uFillTx/>
                <a:latin typeface="Gill Sans MT" panose="020B05020201040202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2800" b="0" i="0" u="none" strike="noStrike" kern="1200" cap="none" spc="0" normalizeH="0" baseline="0" noProof="0" dirty="0">
              <a:ln>
                <a:noFill/>
              </a:ln>
              <a:solidFill>
                <a:srgbClr val="B71E42"/>
              </a:solidFill>
              <a:effectLst/>
              <a:uLnTx/>
              <a:uFillTx/>
              <a:latin typeface="Gill Sans MT" panose="020B0502020104020203"/>
              <a:ea typeface="+mn-ea"/>
              <a:cs typeface="+mn-cs"/>
            </a:endParaRPr>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9781983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12-Jul-21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8A87A34-81AB-432B-8DAE-1953F412C126}" type="datetimeFigureOut">
              <a:rPr kumimoji="0" lang="en-US" sz="1000" b="0" i="0" u="none" strike="noStrike" kern="1200" cap="none" spc="0" normalizeH="0" baseline="0" noProof="0" dirty="0">
                <a:ln>
                  <a:noFill/>
                </a:ln>
                <a:solidFill>
                  <a:prstClr val="black">
                    <a:tint val="75000"/>
                  </a:prstClr>
                </a:solidFill>
                <a:effectLst/>
                <a:uLnTx/>
                <a:uFillTx/>
                <a:latin typeface="Gill Sans MT" panose="020B05020201040202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12-Jul-21</a:t>
            </a:fld>
            <a:endParaRPr kumimoji="0" lang="en-US" sz="1000" b="0" i="0" u="none" strike="noStrike" kern="1200" cap="none" spc="0" normalizeH="0" baseline="0" noProof="0" dirty="0">
              <a:ln>
                <a:noFill/>
              </a:ln>
              <a:solidFill>
                <a:prstClr val="black">
                  <a:tint val="75000"/>
                </a:prstClr>
              </a:solidFill>
              <a:effectLst/>
              <a:uLnTx/>
              <a:uFillTx/>
              <a:latin typeface="Gill Sans MT" panose="020B0502020104020203"/>
              <a:ea typeface="+mn-ea"/>
              <a:cs typeface="+mn-cs"/>
            </a:endParaRPr>
          </a:p>
        </p:txBody>
      </p:sp>
      <p:sp>
        <p:nvSpPr>
          <p:cNvPr id="4" name="Footer Placeholder 3"/>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black">
                  <a:tint val="75000"/>
                </a:prstClr>
              </a:solidFill>
              <a:effectLst/>
              <a:uLnTx/>
              <a:uFillTx/>
              <a:latin typeface="Gill Sans MT" panose="020B0502020104020203"/>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D22F896-40B5-4ADD-8801-0D06FADFA095}" type="slidenum">
              <a:rPr kumimoji="0" lang="en-US" sz="2800" b="0" i="0" u="none" strike="noStrike" kern="1200" cap="none" spc="0" normalizeH="0" baseline="0" noProof="0" dirty="0">
                <a:ln>
                  <a:noFill/>
                </a:ln>
                <a:solidFill>
                  <a:srgbClr val="B71E42"/>
                </a:solidFill>
                <a:effectLst/>
                <a:uLnTx/>
                <a:uFillTx/>
                <a:latin typeface="Gill Sans MT" panose="020B05020201040202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2800" b="0" i="0" u="none" strike="noStrike" kern="1200" cap="none" spc="0" normalizeH="0" baseline="0" noProof="0" dirty="0">
              <a:ln>
                <a:noFill/>
              </a:ln>
              <a:solidFill>
                <a:srgbClr val="B71E42"/>
              </a:solidFill>
              <a:effectLst/>
              <a:uLnTx/>
              <a:uFillTx/>
              <a:latin typeface="Gill Sans MT" panose="020B0502020104020203"/>
              <a:ea typeface="+mn-ea"/>
              <a:cs typeface="+mn-cs"/>
            </a:endParaRPr>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81259498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8A87A34-81AB-432B-8DAE-1953F412C126}" type="datetimeFigureOut">
              <a:rPr kumimoji="0" lang="en-US" sz="1000" b="0" i="0" u="none" strike="noStrike" kern="1200" cap="none" spc="0" normalizeH="0" baseline="0" noProof="0" dirty="0">
                <a:ln>
                  <a:noFill/>
                </a:ln>
                <a:solidFill>
                  <a:prstClr val="black">
                    <a:tint val="75000"/>
                  </a:prstClr>
                </a:solidFill>
                <a:effectLst/>
                <a:uLnTx/>
                <a:uFillTx/>
                <a:latin typeface="Gill Sans MT" panose="020B05020201040202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12-Jul-21</a:t>
            </a:fld>
            <a:endParaRPr kumimoji="0" lang="en-US" sz="1000" b="0" i="0" u="none" strike="noStrike" kern="1200" cap="none" spc="0" normalizeH="0" baseline="0" noProof="0" dirty="0">
              <a:ln>
                <a:noFill/>
              </a:ln>
              <a:solidFill>
                <a:prstClr val="black">
                  <a:tint val="75000"/>
                </a:prstClr>
              </a:solidFill>
              <a:effectLst/>
              <a:uLnTx/>
              <a:uFillTx/>
              <a:latin typeface="Gill Sans MT" panose="020B0502020104020203"/>
              <a:ea typeface="+mn-ea"/>
              <a:cs typeface="+mn-cs"/>
            </a:endParaRPr>
          </a:p>
        </p:txBody>
      </p:sp>
      <p:sp>
        <p:nvSpPr>
          <p:cNvPr id="3" name="Footer Placeholder 2"/>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black">
                  <a:tint val="75000"/>
                </a:prstClr>
              </a:solidFill>
              <a:effectLst/>
              <a:uLnTx/>
              <a:uFillTx/>
              <a:latin typeface="Gill Sans MT" panose="020B0502020104020203"/>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D22F896-40B5-4ADD-8801-0D06FADFA095}" type="slidenum">
              <a:rPr kumimoji="0" lang="en-US" sz="2800" b="0" i="0" u="none" strike="noStrike" kern="1200" cap="none" spc="0" normalizeH="0" baseline="0" noProof="0" dirty="0">
                <a:ln>
                  <a:noFill/>
                </a:ln>
                <a:solidFill>
                  <a:srgbClr val="B71E42"/>
                </a:solidFill>
                <a:effectLst/>
                <a:uLnTx/>
                <a:uFillTx/>
                <a:latin typeface="Gill Sans MT" panose="020B05020201040202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2800" b="0" i="0" u="none" strike="noStrike" kern="1200" cap="none" spc="0" normalizeH="0" baseline="0" noProof="0" dirty="0">
              <a:ln>
                <a:noFill/>
              </a:ln>
              <a:solidFill>
                <a:srgbClr val="B71E42"/>
              </a:solidFill>
              <a:effectLst/>
              <a:uLnTx/>
              <a:uFillTx/>
              <a:latin typeface="Gill Sans MT" panose="020B0502020104020203"/>
              <a:ea typeface="+mn-ea"/>
              <a:cs typeface="+mn-cs"/>
            </a:endParaRPr>
          </a:p>
        </p:txBody>
      </p:sp>
    </p:spTree>
    <p:extLst>
      <p:ext uri="{BB962C8B-B14F-4D97-AF65-F5344CB8AC3E}">
        <p14:creationId xmlns:p14="http://schemas.microsoft.com/office/powerpoint/2010/main" val="166233508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8A87A34-81AB-432B-8DAE-1953F412C126}" type="datetimeFigureOut">
              <a:rPr kumimoji="0" lang="en-US" sz="1000" b="0" i="0" u="none" strike="noStrike" kern="1200" cap="none" spc="0" normalizeH="0" baseline="0" noProof="0" dirty="0">
                <a:ln>
                  <a:noFill/>
                </a:ln>
                <a:solidFill>
                  <a:prstClr val="black">
                    <a:tint val="75000"/>
                  </a:prstClr>
                </a:solidFill>
                <a:effectLst/>
                <a:uLnTx/>
                <a:uFillTx/>
                <a:latin typeface="Gill Sans MT" panose="020B05020201040202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12-Jul-21</a:t>
            </a:fld>
            <a:endParaRPr kumimoji="0" lang="en-US" sz="1000" b="0" i="0" u="none" strike="noStrike" kern="1200" cap="none" spc="0" normalizeH="0" baseline="0" noProof="0" dirty="0">
              <a:ln>
                <a:noFill/>
              </a:ln>
              <a:solidFill>
                <a:prstClr val="black">
                  <a:tint val="75000"/>
                </a:prstClr>
              </a:solidFill>
              <a:effectLst/>
              <a:uLnTx/>
              <a:uFillTx/>
              <a:latin typeface="Gill Sans MT" panose="020B0502020104020203"/>
              <a:ea typeface="+mn-ea"/>
              <a:cs typeface="+mn-cs"/>
            </a:endParaRPr>
          </a:p>
        </p:txBody>
      </p:sp>
      <p:sp>
        <p:nvSpPr>
          <p:cNvPr id="3" name="Footer Placeholder 2"/>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black">
                  <a:tint val="75000"/>
                </a:prstClr>
              </a:solidFill>
              <a:effectLst/>
              <a:uLnTx/>
              <a:uFillTx/>
              <a:latin typeface="Gill Sans MT" panose="020B0502020104020203"/>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D22F896-40B5-4ADD-8801-0D06FADFA095}" type="slidenum">
              <a:rPr kumimoji="0" lang="en-US" sz="2800" b="0" i="0" u="none" strike="noStrike" kern="1200" cap="none" spc="0" normalizeH="0" baseline="0" noProof="0" dirty="0">
                <a:ln>
                  <a:noFill/>
                </a:ln>
                <a:solidFill>
                  <a:srgbClr val="B71E42"/>
                </a:solidFill>
                <a:effectLst/>
                <a:uLnTx/>
                <a:uFillTx/>
                <a:latin typeface="Gill Sans MT" panose="020B05020201040202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2800" b="0" i="0" u="none" strike="noStrike" kern="1200" cap="none" spc="0" normalizeH="0" baseline="0" noProof="0" dirty="0">
              <a:ln>
                <a:noFill/>
              </a:ln>
              <a:solidFill>
                <a:srgbClr val="B71E42"/>
              </a:solidFill>
              <a:effectLst/>
              <a:uLnTx/>
              <a:uFillTx/>
              <a:latin typeface="Gill Sans MT" panose="020B0502020104020203"/>
              <a:ea typeface="+mn-ea"/>
              <a:cs typeface="+mn-cs"/>
            </a:endParaRPr>
          </a:p>
        </p:txBody>
      </p:sp>
    </p:spTree>
    <p:extLst>
      <p:ext uri="{BB962C8B-B14F-4D97-AF65-F5344CB8AC3E}">
        <p14:creationId xmlns:p14="http://schemas.microsoft.com/office/powerpoint/2010/main" val="368782449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8A87A34-81AB-432B-8DAE-1953F412C126}" type="datetimeFigureOut">
              <a:rPr kumimoji="0" lang="en-US" sz="1000" b="0" i="0" u="none" strike="noStrike" kern="1200" cap="none" spc="0" normalizeH="0" baseline="0" noProof="0" dirty="0">
                <a:ln>
                  <a:noFill/>
                </a:ln>
                <a:solidFill>
                  <a:prstClr val="black">
                    <a:tint val="75000"/>
                  </a:prstClr>
                </a:solidFill>
                <a:effectLst/>
                <a:uLnTx/>
                <a:uFillTx/>
                <a:latin typeface="Gill Sans MT" panose="020B05020201040202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12-Jul-21</a:t>
            </a:fld>
            <a:endParaRPr kumimoji="0" lang="en-US" sz="1000" b="0" i="0" u="none" strike="noStrike" kern="1200" cap="none" spc="0" normalizeH="0" baseline="0" noProof="0" dirty="0">
              <a:ln>
                <a:noFill/>
              </a:ln>
              <a:solidFill>
                <a:prstClr val="black">
                  <a:tint val="75000"/>
                </a:prstClr>
              </a:solidFill>
              <a:effectLst/>
              <a:uLnTx/>
              <a:uFillTx/>
              <a:latin typeface="Gill Sans MT" panose="020B0502020104020203"/>
              <a:ea typeface="+mn-ea"/>
              <a:cs typeface="+mn-cs"/>
            </a:endParaRPr>
          </a:p>
        </p:txBody>
      </p:sp>
      <p:sp>
        <p:nvSpPr>
          <p:cNvPr id="4" name="Footer Placeholder 3"/>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black">
                  <a:tint val="75000"/>
                </a:prstClr>
              </a:solidFill>
              <a:effectLst/>
              <a:uLnTx/>
              <a:uFillTx/>
              <a:latin typeface="Gill Sans MT" panose="020B0502020104020203"/>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D22F896-40B5-4ADD-8801-0D06FADFA095}" type="slidenum">
              <a:rPr kumimoji="0" lang="en-US" sz="2800" b="0" i="0" u="none" strike="noStrike" kern="1200" cap="none" spc="0" normalizeH="0" baseline="0" noProof="0" dirty="0">
                <a:ln>
                  <a:noFill/>
                </a:ln>
                <a:solidFill>
                  <a:srgbClr val="B71E42"/>
                </a:solidFill>
                <a:effectLst/>
                <a:uLnTx/>
                <a:uFillTx/>
                <a:latin typeface="Gill Sans MT" panose="020B05020201040202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2800" b="0" i="0" u="none" strike="noStrike" kern="1200" cap="none" spc="0" normalizeH="0" baseline="0" noProof="0" dirty="0">
              <a:ln>
                <a:noFill/>
              </a:ln>
              <a:solidFill>
                <a:srgbClr val="B71E42"/>
              </a:solidFill>
              <a:effectLst/>
              <a:uLnTx/>
              <a:uFillTx/>
              <a:latin typeface="Gill Sans MT" panose="020B0502020104020203"/>
              <a:ea typeface="+mn-ea"/>
              <a:cs typeface="+mn-cs"/>
            </a:endParaRPr>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57437869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8A87A34-81AB-432B-8DAE-1953F412C126}" type="datetimeFigureOut">
              <a:rPr kumimoji="0" lang="en-US" sz="1000" b="0" i="0" u="none" strike="noStrike" kern="1200" cap="none" spc="0" normalizeH="0" baseline="0" noProof="0" dirty="0">
                <a:ln>
                  <a:noFill/>
                </a:ln>
                <a:solidFill>
                  <a:prstClr val="black">
                    <a:tint val="75000"/>
                  </a:prstClr>
                </a:solidFill>
                <a:effectLst/>
                <a:uLnTx/>
                <a:uFillTx/>
                <a:latin typeface="Gill Sans MT" panose="020B05020201040202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12-Jul-21</a:t>
            </a:fld>
            <a:endParaRPr kumimoji="0" lang="en-US" sz="1000" b="0" i="0" u="none" strike="noStrike" kern="1200" cap="none" spc="0" normalizeH="0" baseline="0" noProof="0" dirty="0">
              <a:ln>
                <a:noFill/>
              </a:ln>
              <a:solidFill>
                <a:prstClr val="black">
                  <a:tint val="75000"/>
                </a:prstClr>
              </a:solidFill>
              <a:effectLst/>
              <a:uLnTx/>
              <a:uFillTx/>
              <a:latin typeface="Gill Sans MT" panose="020B0502020104020203"/>
              <a:ea typeface="+mn-ea"/>
              <a:cs typeface="+mn-cs"/>
            </a:endParaRPr>
          </a:p>
        </p:txBody>
      </p:sp>
      <p:sp>
        <p:nvSpPr>
          <p:cNvPr id="4" name="Footer Placeholder 3"/>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black">
                  <a:tint val="75000"/>
                </a:prstClr>
              </a:solidFill>
              <a:effectLst/>
              <a:uLnTx/>
              <a:uFillTx/>
              <a:latin typeface="Gill Sans MT" panose="020B0502020104020203"/>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D22F896-40B5-4ADD-8801-0D06FADFA095}" type="slidenum">
              <a:rPr kumimoji="0" lang="en-US" sz="2800" b="0" i="0" u="none" strike="noStrike" kern="1200" cap="none" spc="0" normalizeH="0" baseline="0" noProof="0" dirty="0">
                <a:ln>
                  <a:noFill/>
                </a:ln>
                <a:solidFill>
                  <a:srgbClr val="B71E42"/>
                </a:solidFill>
                <a:effectLst/>
                <a:uLnTx/>
                <a:uFillTx/>
                <a:latin typeface="Gill Sans MT" panose="020B05020201040202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2800" b="0" i="0" u="none" strike="noStrike" kern="1200" cap="none" spc="0" normalizeH="0" baseline="0" noProof="0" dirty="0">
              <a:ln>
                <a:noFill/>
              </a:ln>
              <a:solidFill>
                <a:srgbClr val="B71E42"/>
              </a:solidFill>
              <a:effectLst/>
              <a:uLnTx/>
              <a:uFillTx/>
              <a:latin typeface="Gill Sans MT" panose="020B0502020104020203"/>
              <a:ea typeface="+mn-ea"/>
              <a:cs typeface="+mn-cs"/>
            </a:endParaRPr>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10322505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8A87A34-81AB-432B-8DAE-1953F412C126}" type="datetimeFigureOut">
              <a:rPr kumimoji="0" lang="en-US" sz="1000" b="0" i="0" u="none" strike="noStrike" kern="1200" cap="none" spc="0" normalizeH="0" baseline="0" noProof="0" dirty="0">
                <a:ln>
                  <a:noFill/>
                </a:ln>
                <a:solidFill>
                  <a:prstClr val="black">
                    <a:tint val="75000"/>
                  </a:prstClr>
                </a:solidFill>
                <a:effectLst/>
                <a:uLnTx/>
                <a:uFillTx/>
                <a:latin typeface="Gill Sans MT" panose="020B05020201040202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12-Jul-21</a:t>
            </a:fld>
            <a:endParaRPr kumimoji="0" lang="en-US" sz="1000" b="0" i="0" u="none" strike="noStrike" kern="1200" cap="none" spc="0" normalizeH="0" baseline="0" noProof="0" dirty="0">
              <a:ln>
                <a:noFill/>
              </a:ln>
              <a:solidFill>
                <a:prstClr val="black">
                  <a:tint val="75000"/>
                </a:prstClr>
              </a:solidFill>
              <a:effectLst/>
              <a:uLnTx/>
              <a:uFillTx/>
              <a:latin typeface="Gill Sans MT" panose="020B0502020104020203"/>
              <a:ea typeface="+mn-ea"/>
              <a:cs typeface="+mn-cs"/>
            </a:endParaRPr>
          </a:p>
        </p:txBody>
      </p:sp>
      <p:sp>
        <p:nvSpPr>
          <p:cNvPr id="3" name="Footer Placeholder 2"/>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black">
                  <a:tint val="75000"/>
                </a:prstClr>
              </a:solidFill>
              <a:effectLst/>
              <a:uLnTx/>
              <a:uFillTx/>
              <a:latin typeface="Gill Sans MT" panose="020B0502020104020203"/>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D22F896-40B5-4ADD-8801-0D06FADFA095}" type="slidenum">
              <a:rPr kumimoji="0" lang="en-US" sz="2800" b="0" i="0" u="none" strike="noStrike" kern="1200" cap="none" spc="0" normalizeH="0" baseline="0" noProof="0" dirty="0">
                <a:ln>
                  <a:noFill/>
                </a:ln>
                <a:solidFill>
                  <a:srgbClr val="B71E42"/>
                </a:solidFill>
                <a:effectLst/>
                <a:uLnTx/>
                <a:uFillTx/>
                <a:latin typeface="Gill Sans MT" panose="020B05020201040202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2800" b="0" i="0" u="none" strike="noStrike" kern="1200" cap="none" spc="0" normalizeH="0" baseline="0" noProof="0" dirty="0">
              <a:ln>
                <a:noFill/>
              </a:ln>
              <a:solidFill>
                <a:srgbClr val="B71E42"/>
              </a:solidFill>
              <a:effectLst/>
              <a:uLnTx/>
              <a:uFillTx/>
              <a:latin typeface="Gill Sans MT" panose="020B0502020104020203"/>
              <a:ea typeface="+mn-ea"/>
              <a:cs typeface="+mn-cs"/>
            </a:endParaRPr>
          </a:p>
        </p:txBody>
      </p:sp>
    </p:spTree>
    <p:extLst>
      <p:ext uri="{BB962C8B-B14F-4D97-AF65-F5344CB8AC3E}">
        <p14:creationId xmlns:p14="http://schemas.microsoft.com/office/powerpoint/2010/main" val="38640373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8A87A34-81AB-432B-8DAE-1953F412C126}" type="datetimeFigureOut">
              <a:rPr kumimoji="0" lang="en-US" sz="1000" b="0" i="0" u="none" strike="noStrike" kern="1200" cap="none" spc="0" normalizeH="0" baseline="0" noProof="0" dirty="0">
                <a:ln>
                  <a:noFill/>
                </a:ln>
                <a:solidFill>
                  <a:prstClr val="black">
                    <a:tint val="75000"/>
                  </a:prstClr>
                </a:solidFill>
                <a:effectLst/>
                <a:uLnTx/>
                <a:uFillTx/>
                <a:latin typeface="Gill Sans MT" panose="020B05020201040202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12-Jul-21</a:t>
            </a:fld>
            <a:endParaRPr kumimoji="0" lang="en-US" sz="1000" b="0" i="0" u="none" strike="noStrike" kern="1200" cap="none" spc="0" normalizeH="0" baseline="0" noProof="0" dirty="0">
              <a:ln>
                <a:noFill/>
              </a:ln>
              <a:solidFill>
                <a:prstClr val="black">
                  <a:tint val="75000"/>
                </a:prstClr>
              </a:solidFill>
              <a:effectLst/>
              <a:uLnTx/>
              <a:uFillTx/>
              <a:latin typeface="Gill Sans MT" panose="020B0502020104020203"/>
              <a:ea typeface="+mn-ea"/>
              <a:cs typeface="+mn-cs"/>
            </a:endParaRPr>
          </a:p>
        </p:txBody>
      </p:sp>
      <p:sp>
        <p:nvSpPr>
          <p:cNvPr id="3" name="Footer Placeholder 2"/>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black">
                  <a:tint val="75000"/>
                </a:prstClr>
              </a:solidFill>
              <a:effectLst/>
              <a:uLnTx/>
              <a:uFillTx/>
              <a:latin typeface="Gill Sans MT" panose="020B0502020104020203"/>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D22F896-40B5-4ADD-8801-0D06FADFA095}" type="slidenum">
              <a:rPr kumimoji="0" lang="en-US" sz="2800" b="0" i="0" u="none" strike="noStrike" kern="1200" cap="none" spc="0" normalizeH="0" baseline="0" noProof="0" dirty="0">
                <a:ln>
                  <a:noFill/>
                </a:ln>
                <a:solidFill>
                  <a:srgbClr val="B71E42"/>
                </a:solidFill>
                <a:effectLst/>
                <a:uLnTx/>
                <a:uFillTx/>
                <a:latin typeface="Gill Sans MT" panose="020B05020201040202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2800" b="0" i="0" u="none" strike="noStrike" kern="1200" cap="none" spc="0" normalizeH="0" baseline="0" noProof="0" dirty="0">
              <a:ln>
                <a:noFill/>
              </a:ln>
              <a:solidFill>
                <a:srgbClr val="B71E42"/>
              </a:solidFill>
              <a:effectLst/>
              <a:uLnTx/>
              <a:uFillTx/>
              <a:latin typeface="Gill Sans MT" panose="020B0502020104020203"/>
              <a:ea typeface="+mn-ea"/>
              <a:cs typeface="+mn-cs"/>
            </a:endParaRPr>
          </a:p>
        </p:txBody>
      </p:sp>
    </p:spTree>
    <p:extLst>
      <p:ext uri="{BB962C8B-B14F-4D97-AF65-F5344CB8AC3E}">
        <p14:creationId xmlns:p14="http://schemas.microsoft.com/office/powerpoint/2010/main" val="174367080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8A87A34-81AB-432B-8DAE-1953F412C126}" type="datetimeFigureOut">
              <a:rPr kumimoji="0" lang="en-US" sz="1000" b="0" i="0" u="none" strike="noStrike" kern="1200" cap="none" spc="0" normalizeH="0" baseline="0" noProof="0" dirty="0">
                <a:ln>
                  <a:noFill/>
                </a:ln>
                <a:solidFill>
                  <a:prstClr val="black">
                    <a:tint val="75000"/>
                  </a:prstClr>
                </a:solidFill>
                <a:effectLst/>
                <a:uLnTx/>
                <a:uFillTx/>
                <a:latin typeface="Gill Sans MT" panose="020B05020201040202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12-Jul-21</a:t>
            </a:fld>
            <a:endParaRPr kumimoji="0" lang="en-US" sz="1000" b="0" i="0" u="none" strike="noStrike" kern="1200" cap="none" spc="0" normalizeH="0" baseline="0" noProof="0" dirty="0">
              <a:ln>
                <a:noFill/>
              </a:ln>
              <a:solidFill>
                <a:prstClr val="black">
                  <a:tint val="75000"/>
                </a:prstClr>
              </a:solidFill>
              <a:effectLst/>
              <a:uLnTx/>
              <a:uFillTx/>
              <a:latin typeface="Gill Sans MT" panose="020B0502020104020203"/>
              <a:ea typeface="+mn-ea"/>
              <a:cs typeface="+mn-cs"/>
            </a:endParaRPr>
          </a:p>
        </p:txBody>
      </p:sp>
      <p:sp>
        <p:nvSpPr>
          <p:cNvPr id="3" name="Footer Placeholder 2"/>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black">
                  <a:tint val="75000"/>
                </a:prstClr>
              </a:solidFill>
              <a:effectLst/>
              <a:uLnTx/>
              <a:uFillTx/>
              <a:latin typeface="Gill Sans MT" panose="020B0502020104020203"/>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D22F896-40B5-4ADD-8801-0D06FADFA095}" type="slidenum">
              <a:rPr kumimoji="0" lang="en-US" sz="2800" b="0" i="0" u="none" strike="noStrike" kern="1200" cap="none" spc="0" normalizeH="0" baseline="0" noProof="0" dirty="0">
                <a:ln>
                  <a:noFill/>
                </a:ln>
                <a:solidFill>
                  <a:srgbClr val="B71E42"/>
                </a:solidFill>
                <a:effectLst/>
                <a:uLnTx/>
                <a:uFillTx/>
                <a:latin typeface="Gill Sans MT" panose="020B05020201040202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2800" b="0" i="0" u="none" strike="noStrike" kern="1200" cap="none" spc="0" normalizeH="0" baseline="0" noProof="0" dirty="0">
              <a:ln>
                <a:noFill/>
              </a:ln>
              <a:solidFill>
                <a:srgbClr val="B71E42"/>
              </a:solidFill>
              <a:effectLst/>
              <a:uLnTx/>
              <a:uFillTx/>
              <a:latin typeface="Gill Sans MT" panose="020B0502020104020203"/>
              <a:ea typeface="+mn-ea"/>
              <a:cs typeface="+mn-cs"/>
            </a:endParaRPr>
          </a:p>
        </p:txBody>
      </p:sp>
    </p:spTree>
    <p:extLst>
      <p:ext uri="{BB962C8B-B14F-4D97-AF65-F5344CB8AC3E}">
        <p14:creationId xmlns:p14="http://schemas.microsoft.com/office/powerpoint/2010/main" val="171036985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8A87A34-81AB-432B-8DAE-1953F412C126}" type="datetimeFigureOut">
              <a:rPr kumimoji="0" lang="en-US" sz="1000" b="0" i="0" u="none" strike="noStrike" kern="1200" cap="none" spc="0" normalizeH="0" baseline="0" noProof="0" dirty="0">
                <a:ln>
                  <a:noFill/>
                </a:ln>
                <a:solidFill>
                  <a:prstClr val="black">
                    <a:tint val="75000"/>
                  </a:prstClr>
                </a:solidFill>
                <a:effectLst/>
                <a:uLnTx/>
                <a:uFillTx/>
                <a:latin typeface="Gill Sans MT" panose="020B05020201040202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12-Jul-21</a:t>
            </a:fld>
            <a:endParaRPr kumimoji="0" lang="en-US" sz="1000" b="0" i="0" u="none" strike="noStrike" kern="1200" cap="none" spc="0" normalizeH="0" baseline="0" noProof="0" dirty="0">
              <a:ln>
                <a:noFill/>
              </a:ln>
              <a:solidFill>
                <a:prstClr val="black">
                  <a:tint val="75000"/>
                </a:prstClr>
              </a:solidFill>
              <a:effectLst/>
              <a:uLnTx/>
              <a:uFillTx/>
              <a:latin typeface="Gill Sans MT" panose="020B0502020104020203"/>
              <a:ea typeface="+mn-ea"/>
              <a:cs typeface="+mn-cs"/>
            </a:endParaRPr>
          </a:p>
        </p:txBody>
      </p:sp>
      <p:sp>
        <p:nvSpPr>
          <p:cNvPr id="3" name="Footer Placeholder 2"/>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black">
                  <a:tint val="75000"/>
                </a:prstClr>
              </a:solidFill>
              <a:effectLst/>
              <a:uLnTx/>
              <a:uFillTx/>
              <a:latin typeface="Gill Sans MT" panose="020B0502020104020203"/>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D22F896-40B5-4ADD-8801-0D06FADFA095}" type="slidenum">
              <a:rPr kumimoji="0" lang="en-US" sz="2800" b="0" i="0" u="none" strike="noStrike" kern="1200" cap="none" spc="0" normalizeH="0" baseline="0" noProof="0" dirty="0">
                <a:ln>
                  <a:noFill/>
                </a:ln>
                <a:solidFill>
                  <a:srgbClr val="B71E42"/>
                </a:solidFill>
                <a:effectLst/>
                <a:uLnTx/>
                <a:uFillTx/>
                <a:latin typeface="Gill Sans MT" panose="020B05020201040202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2800" b="0" i="0" u="none" strike="noStrike" kern="1200" cap="none" spc="0" normalizeH="0" baseline="0" noProof="0" dirty="0">
              <a:ln>
                <a:noFill/>
              </a:ln>
              <a:solidFill>
                <a:srgbClr val="B71E42"/>
              </a:solidFill>
              <a:effectLst/>
              <a:uLnTx/>
              <a:uFillTx/>
              <a:latin typeface="Gill Sans MT" panose="020B0502020104020203"/>
              <a:ea typeface="+mn-ea"/>
              <a:cs typeface="+mn-cs"/>
            </a:endParaRPr>
          </a:p>
        </p:txBody>
      </p:sp>
    </p:spTree>
    <p:extLst>
      <p:ext uri="{BB962C8B-B14F-4D97-AF65-F5344CB8AC3E}">
        <p14:creationId xmlns:p14="http://schemas.microsoft.com/office/powerpoint/2010/main" val="20893424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8A87A34-81AB-432B-8DAE-1953F412C126}" type="datetimeFigureOut">
              <a:rPr kumimoji="0" lang="en-US" sz="1000" b="0" i="0" u="none" strike="noStrike" kern="1200" cap="none" spc="0" normalizeH="0" baseline="0" noProof="0" dirty="0">
                <a:ln>
                  <a:noFill/>
                </a:ln>
                <a:solidFill>
                  <a:prstClr val="black">
                    <a:tint val="75000"/>
                  </a:prstClr>
                </a:solidFill>
                <a:effectLst/>
                <a:uLnTx/>
                <a:uFillTx/>
                <a:latin typeface="Gill Sans MT" panose="020B05020201040202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12-Jul-21</a:t>
            </a:fld>
            <a:endParaRPr kumimoji="0" lang="en-US" sz="1000" b="0" i="0" u="none" strike="noStrike" kern="1200" cap="none" spc="0" normalizeH="0" baseline="0" noProof="0" dirty="0">
              <a:ln>
                <a:noFill/>
              </a:ln>
              <a:solidFill>
                <a:prstClr val="black">
                  <a:tint val="75000"/>
                </a:prstClr>
              </a:solidFill>
              <a:effectLst/>
              <a:uLnTx/>
              <a:uFillTx/>
              <a:latin typeface="Gill Sans MT" panose="020B0502020104020203"/>
              <a:ea typeface="+mn-ea"/>
              <a:cs typeface="+mn-cs"/>
            </a:endParaRPr>
          </a:p>
        </p:txBody>
      </p:sp>
      <p:sp>
        <p:nvSpPr>
          <p:cNvPr id="3" name="Footer Placeholder 2"/>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black">
                  <a:tint val="75000"/>
                </a:prstClr>
              </a:solidFill>
              <a:effectLst/>
              <a:uLnTx/>
              <a:uFillTx/>
              <a:latin typeface="Gill Sans MT" panose="020B0502020104020203"/>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D22F896-40B5-4ADD-8801-0D06FADFA095}" type="slidenum">
              <a:rPr kumimoji="0" lang="en-US" sz="2800" b="0" i="0" u="none" strike="noStrike" kern="1200" cap="none" spc="0" normalizeH="0" baseline="0" noProof="0" dirty="0">
                <a:ln>
                  <a:noFill/>
                </a:ln>
                <a:solidFill>
                  <a:srgbClr val="B71E42"/>
                </a:solidFill>
                <a:effectLst/>
                <a:uLnTx/>
                <a:uFillTx/>
                <a:latin typeface="Gill Sans MT" panose="020B05020201040202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2800" b="0" i="0" u="none" strike="noStrike" kern="1200" cap="none" spc="0" normalizeH="0" baseline="0" noProof="0" dirty="0">
              <a:ln>
                <a:noFill/>
              </a:ln>
              <a:solidFill>
                <a:srgbClr val="B71E42"/>
              </a:solidFill>
              <a:effectLst/>
              <a:uLnTx/>
              <a:uFillTx/>
              <a:latin typeface="Gill Sans MT" panose="020B0502020104020203"/>
              <a:ea typeface="+mn-ea"/>
              <a:cs typeface="+mn-cs"/>
            </a:endParaRPr>
          </a:p>
        </p:txBody>
      </p:sp>
    </p:spTree>
    <p:extLst>
      <p:ext uri="{BB962C8B-B14F-4D97-AF65-F5344CB8AC3E}">
        <p14:creationId xmlns:p14="http://schemas.microsoft.com/office/powerpoint/2010/main" val="23130479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12-Jul-21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8A87A34-81AB-432B-8DAE-1953F412C126}" type="datetimeFigureOut">
              <a:rPr kumimoji="0" lang="en-US" sz="1000" b="0" i="0" u="none" strike="noStrike" kern="1200" cap="none" spc="0" normalizeH="0" baseline="0" noProof="0" dirty="0">
                <a:ln>
                  <a:noFill/>
                </a:ln>
                <a:solidFill>
                  <a:prstClr val="black">
                    <a:tint val="75000"/>
                  </a:prstClr>
                </a:solidFill>
                <a:effectLst/>
                <a:uLnTx/>
                <a:uFillTx/>
                <a:latin typeface="Gill Sans MT" panose="020B05020201040202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12-Jul-21</a:t>
            </a:fld>
            <a:endParaRPr kumimoji="0" lang="en-US" sz="1000" b="0" i="0" u="none" strike="noStrike" kern="1200" cap="none" spc="0" normalizeH="0" baseline="0" noProof="0" dirty="0">
              <a:ln>
                <a:noFill/>
              </a:ln>
              <a:solidFill>
                <a:prstClr val="black">
                  <a:tint val="75000"/>
                </a:prstClr>
              </a:solidFill>
              <a:effectLst/>
              <a:uLnTx/>
              <a:uFillTx/>
              <a:latin typeface="Gill Sans MT" panose="020B0502020104020203"/>
              <a:ea typeface="+mn-ea"/>
              <a:cs typeface="+mn-cs"/>
            </a:endParaRPr>
          </a:p>
        </p:txBody>
      </p:sp>
      <p:sp>
        <p:nvSpPr>
          <p:cNvPr id="3" name="Footer Placeholder 2"/>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black">
                  <a:tint val="75000"/>
                </a:prstClr>
              </a:solidFill>
              <a:effectLst/>
              <a:uLnTx/>
              <a:uFillTx/>
              <a:latin typeface="Gill Sans MT" panose="020B0502020104020203"/>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D22F896-40B5-4ADD-8801-0D06FADFA095}" type="slidenum">
              <a:rPr kumimoji="0" lang="en-US" sz="2800" b="0" i="0" u="none" strike="noStrike" kern="1200" cap="none" spc="0" normalizeH="0" baseline="0" noProof="0" dirty="0">
                <a:ln>
                  <a:noFill/>
                </a:ln>
                <a:solidFill>
                  <a:srgbClr val="B71E42"/>
                </a:solidFill>
                <a:effectLst/>
                <a:uLnTx/>
                <a:uFillTx/>
                <a:latin typeface="Gill Sans MT" panose="020B05020201040202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2800" b="0" i="0" u="none" strike="noStrike" kern="1200" cap="none" spc="0" normalizeH="0" baseline="0" noProof="0" dirty="0">
              <a:ln>
                <a:noFill/>
              </a:ln>
              <a:solidFill>
                <a:srgbClr val="B71E42"/>
              </a:solidFill>
              <a:effectLst/>
              <a:uLnTx/>
              <a:uFillTx/>
              <a:latin typeface="Gill Sans MT" panose="020B0502020104020203"/>
              <a:ea typeface="+mn-ea"/>
              <a:cs typeface="+mn-cs"/>
            </a:endParaRPr>
          </a:p>
        </p:txBody>
      </p:sp>
    </p:spTree>
    <p:extLst>
      <p:ext uri="{BB962C8B-B14F-4D97-AF65-F5344CB8AC3E}">
        <p14:creationId xmlns:p14="http://schemas.microsoft.com/office/powerpoint/2010/main" val="401910745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8A87A34-81AB-432B-8DAE-1953F412C126}" type="datetimeFigureOut">
              <a:rPr kumimoji="0" lang="en-US" sz="1000" b="0" i="0" u="none" strike="noStrike" kern="1200" cap="none" spc="0" normalizeH="0" baseline="0" noProof="0" dirty="0">
                <a:ln>
                  <a:noFill/>
                </a:ln>
                <a:solidFill>
                  <a:prstClr val="black">
                    <a:tint val="75000"/>
                  </a:prstClr>
                </a:solidFill>
                <a:effectLst/>
                <a:uLnTx/>
                <a:uFillTx/>
                <a:latin typeface="Gill Sans MT" panose="020B05020201040202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12-Jul-21</a:t>
            </a:fld>
            <a:endParaRPr kumimoji="0" lang="en-US" sz="1000" b="0" i="0" u="none" strike="noStrike" kern="1200" cap="none" spc="0" normalizeH="0" baseline="0" noProof="0" dirty="0">
              <a:ln>
                <a:noFill/>
              </a:ln>
              <a:solidFill>
                <a:prstClr val="black">
                  <a:tint val="75000"/>
                </a:prstClr>
              </a:solidFill>
              <a:effectLst/>
              <a:uLnTx/>
              <a:uFillTx/>
              <a:latin typeface="Gill Sans MT" panose="020B0502020104020203"/>
              <a:ea typeface="+mn-ea"/>
              <a:cs typeface="+mn-cs"/>
            </a:endParaRPr>
          </a:p>
        </p:txBody>
      </p:sp>
      <p:sp>
        <p:nvSpPr>
          <p:cNvPr id="3" name="Footer Placeholder 2"/>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black">
                  <a:tint val="75000"/>
                </a:prstClr>
              </a:solidFill>
              <a:effectLst/>
              <a:uLnTx/>
              <a:uFillTx/>
              <a:latin typeface="Gill Sans MT" panose="020B0502020104020203"/>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D22F896-40B5-4ADD-8801-0D06FADFA095}" type="slidenum">
              <a:rPr kumimoji="0" lang="en-US" sz="2800" b="0" i="0" u="none" strike="noStrike" kern="1200" cap="none" spc="0" normalizeH="0" baseline="0" noProof="0" dirty="0">
                <a:ln>
                  <a:noFill/>
                </a:ln>
                <a:solidFill>
                  <a:srgbClr val="B71E42"/>
                </a:solidFill>
                <a:effectLst/>
                <a:uLnTx/>
                <a:uFillTx/>
                <a:latin typeface="Gill Sans MT" panose="020B05020201040202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2800" b="0" i="0" u="none" strike="noStrike" kern="1200" cap="none" spc="0" normalizeH="0" baseline="0" noProof="0" dirty="0">
              <a:ln>
                <a:noFill/>
              </a:ln>
              <a:solidFill>
                <a:srgbClr val="B71E42"/>
              </a:solidFill>
              <a:effectLst/>
              <a:uLnTx/>
              <a:uFillTx/>
              <a:latin typeface="Gill Sans MT" panose="020B0502020104020203"/>
              <a:ea typeface="+mn-ea"/>
              <a:cs typeface="+mn-cs"/>
            </a:endParaRPr>
          </a:p>
        </p:txBody>
      </p:sp>
    </p:spTree>
    <p:extLst>
      <p:ext uri="{BB962C8B-B14F-4D97-AF65-F5344CB8AC3E}">
        <p14:creationId xmlns:p14="http://schemas.microsoft.com/office/powerpoint/2010/main" val="216717507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8A87A34-81AB-432B-8DAE-1953F412C126}" type="datetimeFigureOut">
              <a:rPr kumimoji="0" lang="en-US" sz="1000" b="0" i="0" u="none" strike="noStrike" kern="1200" cap="none" spc="0" normalizeH="0" baseline="0" noProof="0" dirty="0">
                <a:ln>
                  <a:noFill/>
                </a:ln>
                <a:solidFill>
                  <a:prstClr val="black">
                    <a:tint val="75000"/>
                  </a:prstClr>
                </a:solidFill>
                <a:effectLst/>
                <a:uLnTx/>
                <a:uFillTx/>
                <a:latin typeface="Gill Sans MT" panose="020B05020201040202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12-Jul-21</a:t>
            </a:fld>
            <a:endParaRPr kumimoji="0" lang="en-US" sz="1000" b="0" i="0" u="none" strike="noStrike" kern="1200" cap="none" spc="0" normalizeH="0" baseline="0" noProof="0" dirty="0">
              <a:ln>
                <a:noFill/>
              </a:ln>
              <a:solidFill>
                <a:prstClr val="black">
                  <a:tint val="75000"/>
                </a:prstClr>
              </a:solidFill>
              <a:effectLst/>
              <a:uLnTx/>
              <a:uFillTx/>
              <a:latin typeface="Gill Sans MT" panose="020B0502020104020203"/>
              <a:ea typeface="+mn-ea"/>
              <a:cs typeface="+mn-cs"/>
            </a:endParaRPr>
          </a:p>
        </p:txBody>
      </p:sp>
      <p:sp>
        <p:nvSpPr>
          <p:cNvPr id="3" name="Footer Placeholder 2"/>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black">
                  <a:tint val="75000"/>
                </a:prstClr>
              </a:solidFill>
              <a:effectLst/>
              <a:uLnTx/>
              <a:uFillTx/>
              <a:latin typeface="Gill Sans MT" panose="020B0502020104020203"/>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D22F896-40B5-4ADD-8801-0D06FADFA095}" type="slidenum">
              <a:rPr kumimoji="0" lang="en-US" sz="2800" b="0" i="0" u="none" strike="noStrike" kern="1200" cap="none" spc="0" normalizeH="0" baseline="0" noProof="0" dirty="0">
                <a:ln>
                  <a:noFill/>
                </a:ln>
                <a:solidFill>
                  <a:srgbClr val="B71E42"/>
                </a:solidFill>
                <a:effectLst/>
                <a:uLnTx/>
                <a:uFillTx/>
                <a:latin typeface="Gill Sans MT" panose="020B05020201040202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2800" b="0" i="0" u="none" strike="noStrike" kern="1200" cap="none" spc="0" normalizeH="0" baseline="0" noProof="0" dirty="0">
              <a:ln>
                <a:noFill/>
              </a:ln>
              <a:solidFill>
                <a:srgbClr val="B71E42"/>
              </a:solidFill>
              <a:effectLst/>
              <a:uLnTx/>
              <a:uFillTx/>
              <a:latin typeface="Gill Sans MT" panose="020B0502020104020203"/>
              <a:ea typeface="+mn-ea"/>
              <a:cs typeface="+mn-cs"/>
            </a:endParaRPr>
          </a:p>
        </p:txBody>
      </p:sp>
    </p:spTree>
    <p:extLst>
      <p:ext uri="{BB962C8B-B14F-4D97-AF65-F5344CB8AC3E}">
        <p14:creationId xmlns:p14="http://schemas.microsoft.com/office/powerpoint/2010/main" val="78701602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8A87A34-81AB-432B-8DAE-1953F412C126}" type="datetimeFigureOut">
              <a:rPr kumimoji="0" lang="en-US" sz="1000" b="0" i="0" u="none" strike="noStrike" kern="1200" cap="none" spc="0" normalizeH="0" baseline="0" noProof="0" dirty="0">
                <a:ln>
                  <a:noFill/>
                </a:ln>
                <a:solidFill>
                  <a:prstClr val="black">
                    <a:tint val="75000"/>
                  </a:prstClr>
                </a:solidFill>
                <a:effectLst/>
                <a:uLnTx/>
                <a:uFillTx/>
                <a:latin typeface="Gill Sans MT" panose="020B05020201040202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12-Jul-21</a:t>
            </a:fld>
            <a:endParaRPr kumimoji="0" lang="en-US" sz="1000" b="0" i="0" u="none" strike="noStrike" kern="1200" cap="none" spc="0" normalizeH="0" baseline="0" noProof="0" dirty="0">
              <a:ln>
                <a:noFill/>
              </a:ln>
              <a:solidFill>
                <a:prstClr val="black">
                  <a:tint val="75000"/>
                </a:prstClr>
              </a:solidFill>
              <a:effectLst/>
              <a:uLnTx/>
              <a:uFillTx/>
              <a:latin typeface="Gill Sans MT" panose="020B0502020104020203"/>
              <a:ea typeface="+mn-ea"/>
              <a:cs typeface="+mn-cs"/>
            </a:endParaRPr>
          </a:p>
        </p:txBody>
      </p:sp>
      <p:sp>
        <p:nvSpPr>
          <p:cNvPr id="3" name="Footer Placeholder 2"/>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black">
                  <a:tint val="75000"/>
                </a:prstClr>
              </a:solidFill>
              <a:effectLst/>
              <a:uLnTx/>
              <a:uFillTx/>
              <a:latin typeface="Gill Sans MT" panose="020B0502020104020203"/>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D22F896-40B5-4ADD-8801-0D06FADFA095}" type="slidenum">
              <a:rPr kumimoji="0" lang="en-US" sz="2800" b="0" i="0" u="none" strike="noStrike" kern="1200" cap="none" spc="0" normalizeH="0" baseline="0" noProof="0" dirty="0">
                <a:ln>
                  <a:noFill/>
                </a:ln>
                <a:solidFill>
                  <a:srgbClr val="B71E42"/>
                </a:solidFill>
                <a:effectLst/>
                <a:uLnTx/>
                <a:uFillTx/>
                <a:latin typeface="Gill Sans MT" panose="020B05020201040202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2800" b="0" i="0" u="none" strike="noStrike" kern="1200" cap="none" spc="0" normalizeH="0" baseline="0" noProof="0" dirty="0">
              <a:ln>
                <a:noFill/>
              </a:ln>
              <a:solidFill>
                <a:srgbClr val="B71E42"/>
              </a:solidFill>
              <a:effectLst/>
              <a:uLnTx/>
              <a:uFillTx/>
              <a:latin typeface="Gill Sans MT" panose="020B0502020104020203"/>
              <a:ea typeface="+mn-ea"/>
              <a:cs typeface="+mn-cs"/>
            </a:endParaRPr>
          </a:p>
        </p:txBody>
      </p:sp>
    </p:spTree>
    <p:extLst>
      <p:ext uri="{BB962C8B-B14F-4D97-AF65-F5344CB8AC3E}">
        <p14:creationId xmlns:p14="http://schemas.microsoft.com/office/powerpoint/2010/main" val="2701668421"/>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8A87A34-81AB-432B-8DAE-1953F412C126}" type="datetimeFigureOut">
              <a:rPr kumimoji="0" lang="en-US" sz="1000" b="0" i="0" u="none" strike="noStrike" kern="1200" cap="none" spc="0" normalizeH="0" baseline="0" noProof="0" dirty="0">
                <a:ln>
                  <a:noFill/>
                </a:ln>
                <a:solidFill>
                  <a:prstClr val="black">
                    <a:tint val="75000"/>
                  </a:prstClr>
                </a:solidFill>
                <a:effectLst/>
                <a:uLnTx/>
                <a:uFillTx/>
                <a:latin typeface="Gill Sans MT" panose="020B05020201040202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12-Jul-21</a:t>
            </a:fld>
            <a:endParaRPr kumimoji="0" lang="en-US" sz="1000" b="0" i="0" u="none" strike="noStrike" kern="1200" cap="none" spc="0" normalizeH="0" baseline="0" noProof="0" dirty="0">
              <a:ln>
                <a:noFill/>
              </a:ln>
              <a:solidFill>
                <a:prstClr val="black">
                  <a:tint val="75000"/>
                </a:prstClr>
              </a:solidFill>
              <a:effectLst/>
              <a:uLnTx/>
              <a:uFillTx/>
              <a:latin typeface="Gill Sans MT" panose="020B0502020104020203"/>
              <a:ea typeface="+mn-ea"/>
              <a:cs typeface="+mn-cs"/>
            </a:endParaRPr>
          </a:p>
        </p:txBody>
      </p:sp>
      <p:sp>
        <p:nvSpPr>
          <p:cNvPr id="3" name="Footer Placeholder 2"/>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black">
                  <a:tint val="75000"/>
                </a:prstClr>
              </a:solidFill>
              <a:effectLst/>
              <a:uLnTx/>
              <a:uFillTx/>
              <a:latin typeface="Gill Sans MT" panose="020B0502020104020203"/>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D22F896-40B5-4ADD-8801-0D06FADFA095}" type="slidenum">
              <a:rPr kumimoji="0" lang="en-US" sz="2800" b="0" i="0" u="none" strike="noStrike" kern="1200" cap="none" spc="0" normalizeH="0" baseline="0" noProof="0" dirty="0">
                <a:ln>
                  <a:noFill/>
                </a:ln>
                <a:solidFill>
                  <a:srgbClr val="B71E42"/>
                </a:solidFill>
                <a:effectLst/>
                <a:uLnTx/>
                <a:uFillTx/>
                <a:latin typeface="Gill Sans MT" panose="020B05020201040202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2800" b="0" i="0" u="none" strike="noStrike" kern="1200" cap="none" spc="0" normalizeH="0" baseline="0" noProof="0" dirty="0">
              <a:ln>
                <a:noFill/>
              </a:ln>
              <a:solidFill>
                <a:srgbClr val="B71E42"/>
              </a:solidFill>
              <a:effectLst/>
              <a:uLnTx/>
              <a:uFillTx/>
              <a:latin typeface="Gill Sans MT" panose="020B0502020104020203"/>
              <a:ea typeface="+mn-ea"/>
              <a:cs typeface="+mn-cs"/>
            </a:endParaRPr>
          </a:p>
        </p:txBody>
      </p:sp>
    </p:spTree>
    <p:extLst>
      <p:ext uri="{BB962C8B-B14F-4D97-AF65-F5344CB8AC3E}">
        <p14:creationId xmlns:p14="http://schemas.microsoft.com/office/powerpoint/2010/main" val="57679444"/>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8A87A34-81AB-432B-8DAE-1953F412C126}" type="datetimeFigureOut">
              <a:rPr kumimoji="0" lang="en-US" sz="1000" b="0" i="0" u="none" strike="noStrike" kern="1200" cap="none" spc="0" normalizeH="0" baseline="0" noProof="0" dirty="0">
                <a:ln>
                  <a:noFill/>
                </a:ln>
                <a:solidFill>
                  <a:prstClr val="black">
                    <a:tint val="75000"/>
                  </a:prstClr>
                </a:solidFill>
                <a:effectLst/>
                <a:uLnTx/>
                <a:uFillTx/>
                <a:latin typeface="Gill Sans MT" panose="020B05020201040202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12-Jul-21</a:t>
            </a:fld>
            <a:endParaRPr kumimoji="0" lang="en-US" sz="1000" b="0" i="0" u="none" strike="noStrike" kern="1200" cap="none" spc="0" normalizeH="0" baseline="0" noProof="0" dirty="0">
              <a:ln>
                <a:noFill/>
              </a:ln>
              <a:solidFill>
                <a:prstClr val="black">
                  <a:tint val="75000"/>
                </a:prstClr>
              </a:solidFill>
              <a:effectLst/>
              <a:uLnTx/>
              <a:uFillTx/>
              <a:latin typeface="Gill Sans MT" panose="020B0502020104020203"/>
              <a:ea typeface="+mn-ea"/>
              <a:cs typeface="+mn-cs"/>
            </a:endParaRPr>
          </a:p>
        </p:txBody>
      </p:sp>
      <p:sp>
        <p:nvSpPr>
          <p:cNvPr id="3" name="Footer Placeholder 2"/>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black">
                  <a:tint val="75000"/>
                </a:prstClr>
              </a:solidFill>
              <a:effectLst/>
              <a:uLnTx/>
              <a:uFillTx/>
              <a:latin typeface="Gill Sans MT" panose="020B0502020104020203"/>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D22F896-40B5-4ADD-8801-0D06FADFA095}" type="slidenum">
              <a:rPr kumimoji="0" lang="en-US" sz="2800" b="0" i="0" u="none" strike="noStrike" kern="1200" cap="none" spc="0" normalizeH="0" baseline="0" noProof="0" dirty="0">
                <a:ln>
                  <a:noFill/>
                </a:ln>
                <a:solidFill>
                  <a:srgbClr val="B71E42"/>
                </a:solidFill>
                <a:effectLst/>
                <a:uLnTx/>
                <a:uFillTx/>
                <a:latin typeface="Gill Sans MT" panose="020B05020201040202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2800" b="0" i="0" u="none" strike="noStrike" kern="1200" cap="none" spc="0" normalizeH="0" baseline="0" noProof="0" dirty="0">
              <a:ln>
                <a:noFill/>
              </a:ln>
              <a:solidFill>
                <a:srgbClr val="B71E42"/>
              </a:solidFill>
              <a:effectLst/>
              <a:uLnTx/>
              <a:uFillTx/>
              <a:latin typeface="Gill Sans MT" panose="020B0502020104020203"/>
              <a:ea typeface="+mn-ea"/>
              <a:cs typeface="+mn-cs"/>
            </a:endParaRPr>
          </a:p>
        </p:txBody>
      </p:sp>
    </p:spTree>
    <p:extLst>
      <p:ext uri="{BB962C8B-B14F-4D97-AF65-F5344CB8AC3E}">
        <p14:creationId xmlns:p14="http://schemas.microsoft.com/office/powerpoint/2010/main" val="2124572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12-Jul-21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12-Jul-21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smtClean="0"/>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12-Jul-21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48A87A34-81AB-432B-8DAE-1953F412C126}" type="datetimeFigureOut">
              <a:rPr lang="en-US" dirty="0"/>
              <a:pPr/>
              <a:t>12-Jul-21</a:t>
            </a:fld>
            <a:endParaRPr lang="en-US" dirty="0"/>
          </a:p>
        </p:txBody>
      </p:sp>
      <p:sp>
        <p:nvSpPr>
          <p:cNvPr id="6" name="Footer Placeholder 5"/>
          <p:cNvSpPr>
            <a:spLocks noGrp="1"/>
          </p:cNvSpPr>
          <p:nvPr>
            <p:ph type="ftr" sz="quarter" idx="11"/>
          </p:nvPr>
        </p:nvSpPr>
        <p:spPr>
          <a:xfrm>
            <a:off x="1447382" y="318640"/>
            <a:ext cx="5541004" cy="320931"/>
          </a:xfrm>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_rels/slideMaster1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theme" Target="../theme/theme10.xml"/><Relationship Id="rId1" Type="http://schemas.openxmlformats.org/officeDocument/2006/relationships/slideLayout" Target="../slideLayouts/slideLayout21.xml"/></Relationships>
</file>

<file path=ppt/slideMasters/_rels/slideMaster1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theme" Target="../theme/theme11.xml"/><Relationship Id="rId1" Type="http://schemas.openxmlformats.org/officeDocument/2006/relationships/slideLayout" Target="../slideLayouts/slideLayout22.xml"/></Relationships>
</file>

<file path=ppt/slideMasters/_rels/slideMaster1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theme" Target="../theme/theme12.xml"/><Relationship Id="rId1" Type="http://schemas.openxmlformats.org/officeDocument/2006/relationships/slideLayout" Target="../slideLayouts/slideLayout23.xml"/></Relationships>
</file>

<file path=ppt/slideMasters/_rels/slideMaster1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theme" Target="../theme/theme13.xml"/><Relationship Id="rId1" Type="http://schemas.openxmlformats.org/officeDocument/2006/relationships/slideLayout" Target="../slideLayouts/slideLayout24.xml"/></Relationships>
</file>

<file path=ppt/slideMasters/_rels/slideMaster1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theme" Target="../theme/theme14.xml"/><Relationship Id="rId1" Type="http://schemas.openxmlformats.org/officeDocument/2006/relationships/slideLayout" Target="../slideLayouts/slideLayout25.xml"/></Relationships>
</file>

<file path=ppt/slideMasters/_rels/slideMaster1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theme" Target="../theme/theme15.xml"/><Relationship Id="rId1" Type="http://schemas.openxmlformats.org/officeDocument/2006/relationships/slideLayout" Target="../slideLayouts/slideLayout26.xml"/></Relationships>
</file>

<file path=ppt/slideMasters/_rels/slideMaster1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theme" Target="../theme/theme16.xml"/><Relationship Id="rId1" Type="http://schemas.openxmlformats.org/officeDocument/2006/relationships/slideLayout" Target="../slideLayouts/slideLayout27.xml"/></Relationships>
</file>

<file path=ppt/slideMasters/_rels/slideMaster1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theme" Target="../theme/theme17.xml"/><Relationship Id="rId1" Type="http://schemas.openxmlformats.org/officeDocument/2006/relationships/slideLayout" Target="../slideLayouts/slideLayout28.xml"/></Relationships>
</file>

<file path=ppt/slideMasters/_rels/slideMaster1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theme" Target="../theme/theme18.xml"/><Relationship Id="rId1" Type="http://schemas.openxmlformats.org/officeDocument/2006/relationships/slideLayout" Target="../slideLayouts/slideLayout29.xml"/></Relationships>
</file>

<file path=ppt/slideMasters/_rels/slideMaster1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theme" Target="../theme/theme19.xml"/><Relationship Id="rId1"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theme" Target="../theme/theme2.xml"/><Relationship Id="rId1" Type="http://schemas.openxmlformats.org/officeDocument/2006/relationships/slideLayout" Target="../slideLayouts/slideLayout13.xml"/></Relationships>
</file>

<file path=ppt/slideMasters/_rels/slideMaster2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theme" Target="../theme/theme20.xml"/><Relationship Id="rId1" Type="http://schemas.openxmlformats.org/officeDocument/2006/relationships/slideLayout" Target="../slideLayouts/slideLayout31.xml"/></Relationships>
</file>

<file path=ppt/slideMasters/_rels/slideMaster2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theme" Target="../theme/theme21.xml"/><Relationship Id="rId1" Type="http://schemas.openxmlformats.org/officeDocument/2006/relationships/slideLayout" Target="../slideLayouts/slideLayout32.xml"/></Relationships>
</file>

<file path=ppt/slideMasters/_rels/slideMaster2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theme" Target="../theme/theme22.xml"/><Relationship Id="rId1" Type="http://schemas.openxmlformats.org/officeDocument/2006/relationships/slideLayout" Target="../slideLayouts/slideLayout33.xml"/></Relationships>
</file>

<file path=ppt/slideMasters/_rels/slideMaster2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theme" Target="../theme/theme23.xml"/><Relationship Id="rId1" Type="http://schemas.openxmlformats.org/officeDocument/2006/relationships/slideLayout" Target="../slideLayouts/slideLayout34.xml"/></Relationships>
</file>

<file path=ppt/slideMasters/_rels/slideMaster2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theme" Target="../theme/theme24.xml"/><Relationship Id="rId1" Type="http://schemas.openxmlformats.org/officeDocument/2006/relationships/slideLayout" Target="../slideLayouts/slideLayout35.xml"/></Relationships>
</file>

<file path=ppt/slideMasters/_rels/slideMaster2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theme" Target="../theme/theme25.xml"/><Relationship Id="rId1" Type="http://schemas.openxmlformats.org/officeDocument/2006/relationships/slideLayout" Target="../slideLayouts/slideLayout36.xml"/></Relationships>
</file>

<file path=ppt/slideMasters/_rels/slideMaster2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theme" Target="../theme/theme26.xml"/><Relationship Id="rId1" Type="http://schemas.openxmlformats.org/officeDocument/2006/relationships/slideLayout" Target="../slideLayouts/slideLayout37.xml"/></Relationships>
</file>

<file path=ppt/slideMasters/_rels/slideMaster2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theme" Target="../theme/theme27.xml"/><Relationship Id="rId1" Type="http://schemas.openxmlformats.org/officeDocument/2006/relationships/slideLayout" Target="../slideLayouts/slideLayout38.xml"/></Relationships>
</file>

<file path=ppt/slideMasters/_rels/slideMaster2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theme" Target="../theme/theme28.xml"/><Relationship Id="rId1" Type="http://schemas.openxmlformats.org/officeDocument/2006/relationships/slideLayout" Target="../slideLayouts/slideLayout39.xml"/></Relationships>
</file>

<file path=ppt/slideMasters/_rels/slideMaster2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theme" Target="../theme/theme29.xml"/><Relationship Id="rId1" Type="http://schemas.openxmlformats.org/officeDocument/2006/relationships/slideLayout" Target="../slideLayouts/slideLayout40.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theme" Target="../theme/theme3.xml"/><Relationship Id="rId1" Type="http://schemas.openxmlformats.org/officeDocument/2006/relationships/slideLayout" Target="../slideLayouts/slideLayout14.xml"/></Relationships>
</file>

<file path=ppt/slideMasters/_rels/slideMaster3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theme" Target="../theme/theme30.xml"/><Relationship Id="rId1" Type="http://schemas.openxmlformats.org/officeDocument/2006/relationships/slideLayout" Target="../slideLayouts/slideLayout41.xml"/></Relationships>
</file>

<file path=ppt/slideMasters/_rels/slideMaster3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theme" Target="../theme/theme31.xml"/><Relationship Id="rId1" Type="http://schemas.openxmlformats.org/officeDocument/2006/relationships/slideLayout" Target="../slideLayouts/slideLayout42.xml"/></Relationships>
</file>

<file path=ppt/slideMasters/_rels/slideMaster3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theme" Target="../theme/theme32.xml"/><Relationship Id="rId1" Type="http://schemas.openxmlformats.org/officeDocument/2006/relationships/slideLayout" Target="../slideLayouts/slideLayout43.xml"/></Relationships>
</file>

<file path=ppt/slideMasters/_rels/slideMaster3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theme" Target="../theme/theme33.xml"/><Relationship Id="rId1" Type="http://schemas.openxmlformats.org/officeDocument/2006/relationships/slideLayout" Target="../slideLayouts/slideLayout44.xml"/></Relationships>
</file>

<file path=ppt/slideMasters/_rels/slideMaster3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theme" Target="../theme/theme34.xml"/><Relationship Id="rId1" Type="http://schemas.openxmlformats.org/officeDocument/2006/relationships/slideLayout" Target="../slideLayouts/slideLayout45.xml"/></Relationships>
</file>

<file path=ppt/slideMasters/_rels/slideMaster3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theme" Target="../theme/theme35.xml"/><Relationship Id="rId1" Type="http://schemas.openxmlformats.org/officeDocument/2006/relationships/slideLayout" Target="../slideLayouts/slideLayout46.xml"/></Relationships>
</file>

<file path=ppt/slideMasters/_rels/slideMaster3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theme" Target="../theme/theme36.xml"/><Relationship Id="rId1" Type="http://schemas.openxmlformats.org/officeDocument/2006/relationships/slideLayout" Target="../slideLayouts/slideLayout47.xml"/></Relationships>
</file>

<file path=ppt/slideMasters/_rels/slideMaster3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theme" Target="../theme/theme37.xml"/><Relationship Id="rId1" Type="http://schemas.openxmlformats.org/officeDocument/2006/relationships/slideLayout" Target="../slideLayouts/slideLayout48.xml"/></Relationships>
</file>

<file path=ppt/slideMasters/_rels/slideMaster3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theme" Target="../theme/theme38.xml"/><Relationship Id="rId1" Type="http://schemas.openxmlformats.org/officeDocument/2006/relationships/slideLayout" Target="../slideLayouts/slideLayout49.xml"/></Relationships>
</file>

<file path=ppt/slideMasters/_rels/slideMaster3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theme" Target="../theme/theme39.xml"/><Relationship Id="rId1" Type="http://schemas.openxmlformats.org/officeDocument/2006/relationships/slideLayout" Target="../slideLayouts/slideLayout50.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theme" Target="../theme/theme4.xml"/><Relationship Id="rId1" Type="http://schemas.openxmlformats.org/officeDocument/2006/relationships/slideLayout" Target="../slideLayouts/slideLayout15.xml"/></Relationships>
</file>

<file path=ppt/slideMasters/_rels/slideMaster4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theme" Target="../theme/theme40.xml"/><Relationship Id="rId1" Type="http://schemas.openxmlformats.org/officeDocument/2006/relationships/slideLayout" Target="../slideLayouts/slideLayout51.xml"/></Relationships>
</file>

<file path=ppt/slideMasters/_rels/slideMaster4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theme" Target="../theme/theme41.xml"/><Relationship Id="rId1" Type="http://schemas.openxmlformats.org/officeDocument/2006/relationships/slideLayout" Target="../slideLayouts/slideLayout52.xml"/></Relationships>
</file>

<file path=ppt/slideMasters/_rels/slideMaster4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theme" Target="../theme/theme42.xml"/><Relationship Id="rId1" Type="http://schemas.openxmlformats.org/officeDocument/2006/relationships/slideLayout" Target="../slideLayouts/slideLayout53.xml"/></Relationships>
</file>

<file path=ppt/slideMasters/_rels/slideMaster4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theme" Target="../theme/theme43.xml"/><Relationship Id="rId1" Type="http://schemas.openxmlformats.org/officeDocument/2006/relationships/slideLayout" Target="../slideLayouts/slideLayout54.xml"/></Relationships>
</file>

<file path=ppt/slideMasters/_rels/slideMaster4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theme" Target="../theme/theme44.xml"/><Relationship Id="rId1" Type="http://schemas.openxmlformats.org/officeDocument/2006/relationships/slideLayout" Target="../slideLayouts/slideLayout55.xml"/></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theme" Target="../theme/theme5.xml"/><Relationship Id="rId1" Type="http://schemas.openxmlformats.org/officeDocument/2006/relationships/slideLayout" Target="../slideLayouts/slideLayout16.xm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theme" Target="../theme/theme6.xml"/><Relationship Id="rId1" Type="http://schemas.openxmlformats.org/officeDocument/2006/relationships/slideLayout" Target="../slideLayouts/slideLayout17.xml"/></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theme" Target="../theme/theme7.xml"/><Relationship Id="rId1" Type="http://schemas.openxmlformats.org/officeDocument/2006/relationships/slideLayout" Target="../slideLayouts/slideLayout18.xml"/></Relationships>
</file>

<file path=ppt/slideMasters/_rels/slideMaster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theme" Target="../theme/theme8.xml"/><Relationship Id="rId1" Type="http://schemas.openxmlformats.org/officeDocument/2006/relationships/slideLayout" Target="../slideLayouts/slideLayout19.xml"/></Relationships>
</file>

<file path=ppt/slideMasters/_rels/slideMaster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theme" Target="../theme/theme9.xml"/><Relationship Id="rId1"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4">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48A87A34-81AB-432B-8DAE-1953F412C126}" type="datetimeFigureOut">
              <a:rPr lang="en-US" dirty="0"/>
              <a:pPr/>
              <a:t>12-Jul-21</a:t>
            </a:fld>
            <a:endParaRPr lang="en-US" dirty="0"/>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6D22F896-40B5-4ADD-8801-0D06FADFA095}" type="slidenum">
              <a:rPr lang="en-US" dirty="0"/>
              <a:pPr/>
              <a:t>‹#›</a:t>
            </a:fld>
            <a:endParaRPr lang="en-US" dirty="0"/>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fld id="{48A87A34-81AB-432B-8DAE-1953F412C126}" type="datetimeFigureOut">
              <a:rPr kumimoji="0" lang="en-US" sz="1000" b="0" i="0" u="none" strike="noStrike" kern="1200" cap="none" spc="0" normalizeH="0" baseline="0" noProof="0" dirty="0">
                <a:ln>
                  <a:noFill/>
                </a:ln>
                <a:solidFill>
                  <a:prstClr val="black">
                    <a:tint val="75000"/>
                  </a:prstClr>
                </a:solidFill>
                <a:effectLst/>
                <a:uLnTx/>
                <a:uFillTx/>
                <a:latin typeface="Gill Sans MT" panose="020B05020201040202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12-Jul-21</a:t>
            </a:fld>
            <a:endParaRPr kumimoji="0" lang="en-US" sz="1000" b="0" i="0" u="none" strike="noStrike" kern="1200" cap="none" spc="0" normalizeH="0" baseline="0" noProof="0" dirty="0">
              <a:ln>
                <a:noFill/>
              </a:ln>
              <a:solidFill>
                <a:prstClr val="black">
                  <a:tint val="75000"/>
                </a:prstClr>
              </a:solidFill>
              <a:effectLst/>
              <a:uLnTx/>
              <a:uFillTx/>
              <a:latin typeface="Gill Sans MT" panose="020B0502020104020203"/>
              <a:ea typeface="+mn-ea"/>
              <a:cs typeface="+mn-cs"/>
            </a:endParaRPr>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black">
                  <a:tint val="75000"/>
                </a:prstClr>
              </a:solidFill>
              <a:effectLst/>
              <a:uLnTx/>
              <a:uFillTx/>
              <a:latin typeface="Gill Sans MT" panose="020B0502020104020203"/>
              <a:ea typeface="+mn-ea"/>
              <a:cs typeface="+mn-cs"/>
            </a:endParaRPr>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fld id="{6D22F896-40B5-4ADD-8801-0D06FADFA095}" type="slidenum">
              <a:rPr kumimoji="0" lang="en-US" sz="2800" b="0" i="0" u="none" strike="noStrike" kern="1200" cap="none" spc="0" normalizeH="0" baseline="0" noProof="0" dirty="0">
                <a:ln>
                  <a:noFill/>
                </a:ln>
                <a:solidFill>
                  <a:srgbClr val="B71E42"/>
                </a:solidFill>
                <a:effectLst/>
                <a:uLnTx/>
                <a:uFillTx/>
                <a:latin typeface="Gill Sans MT" panose="020B05020201040202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2800" b="0" i="0" u="none" strike="noStrike" kern="1200" cap="none" spc="0" normalizeH="0" baseline="0" noProof="0" dirty="0">
              <a:ln>
                <a:noFill/>
              </a:ln>
              <a:solidFill>
                <a:srgbClr val="B71E42"/>
              </a:solidFill>
              <a:effectLst/>
              <a:uLnTx/>
              <a:uFillTx/>
              <a:latin typeface="Gill Sans MT" panose="020B0502020104020203"/>
              <a:ea typeface="+mn-ea"/>
              <a:cs typeface="+mn-cs"/>
            </a:endParaRPr>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526013"/>
      </p:ext>
    </p:extLst>
  </p:cSld>
  <p:clrMap bg1="lt1" tx1="dk1" bg2="lt2" tx2="dk2" accent1="accent1" accent2="accent2" accent3="accent3" accent4="accent4" accent5="accent5" accent6="accent6" hlink="hlink" folHlink="folHlink"/>
  <p:sldLayoutIdLst>
    <p:sldLayoutId id="2147483678" r:id="rId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fld id="{48A87A34-81AB-432B-8DAE-1953F412C126}" type="datetimeFigureOut">
              <a:rPr kumimoji="0" lang="en-US" sz="1000" b="0" i="0" u="none" strike="noStrike" kern="1200" cap="none" spc="0" normalizeH="0" baseline="0" noProof="0" dirty="0">
                <a:ln>
                  <a:noFill/>
                </a:ln>
                <a:solidFill>
                  <a:prstClr val="black">
                    <a:tint val="75000"/>
                  </a:prstClr>
                </a:solidFill>
                <a:effectLst/>
                <a:uLnTx/>
                <a:uFillTx/>
                <a:latin typeface="Gill Sans MT" panose="020B05020201040202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12-Jul-21</a:t>
            </a:fld>
            <a:endParaRPr kumimoji="0" lang="en-US" sz="1000" b="0" i="0" u="none" strike="noStrike" kern="1200" cap="none" spc="0" normalizeH="0" baseline="0" noProof="0" dirty="0">
              <a:ln>
                <a:noFill/>
              </a:ln>
              <a:solidFill>
                <a:prstClr val="black">
                  <a:tint val="75000"/>
                </a:prstClr>
              </a:solidFill>
              <a:effectLst/>
              <a:uLnTx/>
              <a:uFillTx/>
              <a:latin typeface="Gill Sans MT" panose="020B0502020104020203"/>
              <a:ea typeface="+mn-ea"/>
              <a:cs typeface="+mn-cs"/>
            </a:endParaRPr>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black">
                  <a:tint val="75000"/>
                </a:prstClr>
              </a:solidFill>
              <a:effectLst/>
              <a:uLnTx/>
              <a:uFillTx/>
              <a:latin typeface="Gill Sans MT" panose="020B0502020104020203"/>
              <a:ea typeface="+mn-ea"/>
              <a:cs typeface="+mn-cs"/>
            </a:endParaRPr>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fld id="{6D22F896-40B5-4ADD-8801-0D06FADFA095}" type="slidenum">
              <a:rPr kumimoji="0" lang="en-US" sz="2800" b="0" i="0" u="none" strike="noStrike" kern="1200" cap="none" spc="0" normalizeH="0" baseline="0" noProof="0" dirty="0">
                <a:ln>
                  <a:noFill/>
                </a:ln>
                <a:solidFill>
                  <a:srgbClr val="B71E42"/>
                </a:solidFill>
                <a:effectLst/>
                <a:uLnTx/>
                <a:uFillTx/>
                <a:latin typeface="Gill Sans MT" panose="020B05020201040202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2800" b="0" i="0" u="none" strike="noStrike" kern="1200" cap="none" spc="0" normalizeH="0" baseline="0" noProof="0" dirty="0">
              <a:ln>
                <a:noFill/>
              </a:ln>
              <a:solidFill>
                <a:srgbClr val="B71E42"/>
              </a:solidFill>
              <a:effectLst/>
              <a:uLnTx/>
              <a:uFillTx/>
              <a:latin typeface="Gill Sans MT" panose="020B0502020104020203"/>
              <a:ea typeface="+mn-ea"/>
              <a:cs typeface="+mn-cs"/>
            </a:endParaRPr>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94688309"/>
      </p:ext>
    </p:extLst>
  </p:cSld>
  <p:clrMap bg1="lt1" tx1="dk1" bg2="lt2" tx2="dk2" accent1="accent1" accent2="accent2" accent3="accent3" accent4="accent4" accent5="accent5" accent6="accent6" hlink="hlink" folHlink="folHlink"/>
  <p:sldLayoutIdLst>
    <p:sldLayoutId id="2147483680" r:id="rId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fld id="{48A87A34-81AB-432B-8DAE-1953F412C126}" type="datetimeFigureOut">
              <a:rPr kumimoji="0" lang="en-US" sz="1000" b="0" i="0" u="none" strike="noStrike" kern="1200" cap="none" spc="0" normalizeH="0" baseline="0" noProof="0" dirty="0">
                <a:ln>
                  <a:noFill/>
                </a:ln>
                <a:solidFill>
                  <a:prstClr val="black">
                    <a:tint val="75000"/>
                  </a:prstClr>
                </a:solidFill>
                <a:effectLst/>
                <a:uLnTx/>
                <a:uFillTx/>
                <a:latin typeface="Gill Sans MT" panose="020B05020201040202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12-Jul-21</a:t>
            </a:fld>
            <a:endParaRPr kumimoji="0" lang="en-US" sz="1000" b="0" i="0" u="none" strike="noStrike" kern="1200" cap="none" spc="0" normalizeH="0" baseline="0" noProof="0" dirty="0">
              <a:ln>
                <a:noFill/>
              </a:ln>
              <a:solidFill>
                <a:prstClr val="black">
                  <a:tint val="75000"/>
                </a:prstClr>
              </a:solidFill>
              <a:effectLst/>
              <a:uLnTx/>
              <a:uFillTx/>
              <a:latin typeface="Gill Sans MT" panose="020B0502020104020203"/>
              <a:ea typeface="+mn-ea"/>
              <a:cs typeface="+mn-cs"/>
            </a:endParaRPr>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black">
                  <a:tint val="75000"/>
                </a:prstClr>
              </a:solidFill>
              <a:effectLst/>
              <a:uLnTx/>
              <a:uFillTx/>
              <a:latin typeface="Gill Sans MT" panose="020B0502020104020203"/>
              <a:ea typeface="+mn-ea"/>
              <a:cs typeface="+mn-cs"/>
            </a:endParaRPr>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fld id="{6D22F896-40B5-4ADD-8801-0D06FADFA095}" type="slidenum">
              <a:rPr kumimoji="0" lang="en-US" sz="2800" b="0" i="0" u="none" strike="noStrike" kern="1200" cap="none" spc="0" normalizeH="0" baseline="0" noProof="0" dirty="0">
                <a:ln>
                  <a:noFill/>
                </a:ln>
                <a:solidFill>
                  <a:srgbClr val="B71E42"/>
                </a:solidFill>
                <a:effectLst/>
                <a:uLnTx/>
                <a:uFillTx/>
                <a:latin typeface="Gill Sans MT" panose="020B05020201040202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2800" b="0" i="0" u="none" strike="noStrike" kern="1200" cap="none" spc="0" normalizeH="0" baseline="0" noProof="0" dirty="0">
              <a:ln>
                <a:noFill/>
              </a:ln>
              <a:solidFill>
                <a:srgbClr val="B71E42"/>
              </a:solidFill>
              <a:effectLst/>
              <a:uLnTx/>
              <a:uFillTx/>
              <a:latin typeface="Gill Sans MT" panose="020B0502020104020203"/>
              <a:ea typeface="+mn-ea"/>
              <a:cs typeface="+mn-cs"/>
            </a:endParaRPr>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77606435"/>
      </p:ext>
    </p:extLst>
  </p:cSld>
  <p:clrMap bg1="lt1" tx1="dk1" bg2="lt2" tx2="dk2" accent1="accent1" accent2="accent2" accent3="accent3" accent4="accent4" accent5="accent5" accent6="accent6" hlink="hlink" folHlink="folHlink"/>
  <p:sldLayoutIdLst>
    <p:sldLayoutId id="2147483682" r:id="rId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fld id="{48A87A34-81AB-432B-8DAE-1953F412C126}" type="datetimeFigureOut">
              <a:rPr kumimoji="0" lang="en-US" sz="1000" b="0" i="0" u="none" strike="noStrike" kern="1200" cap="none" spc="0" normalizeH="0" baseline="0" noProof="0" dirty="0">
                <a:ln>
                  <a:noFill/>
                </a:ln>
                <a:solidFill>
                  <a:prstClr val="black">
                    <a:tint val="75000"/>
                  </a:prstClr>
                </a:solidFill>
                <a:effectLst/>
                <a:uLnTx/>
                <a:uFillTx/>
                <a:latin typeface="Gill Sans MT" panose="020B05020201040202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12-Jul-21</a:t>
            </a:fld>
            <a:endParaRPr kumimoji="0" lang="en-US" sz="1000" b="0" i="0" u="none" strike="noStrike" kern="1200" cap="none" spc="0" normalizeH="0" baseline="0" noProof="0" dirty="0">
              <a:ln>
                <a:noFill/>
              </a:ln>
              <a:solidFill>
                <a:prstClr val="black">
                  <a:tint val="75000"/>
                </a:prstClr>
              </a:solidFill>
              <a:effectLst/>
              <a:uLnTx/>
              <a:uFillTx/>
              <a:latin typeface="Gill Sans MT" panose="020B0502020104020203"/>
              <a:ea typeface="+mn-ea"/>
              <a:cs typeface="+mn-cs"/>
            </a:endParaRPr>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black">
                  <a:tint val="75000"/>
                </a:prstClr>
              </a:solidFill>
              <a:effectLst/>
              <a:uLnTx/>
              <a:uFillTx/>
              <a:latin typeface="Gill Sans MT" panose="020B0502020104020203"/>
              <a:ea typeface="+mn-ea"/>
              <a:cs typeface="+mn-cs"/>
            </a:endParaRPr>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fld id="{6D22F896-40B5-4ADD-8801-0D06FADFA095}" type="slidenum">
              <a:rPr kumimoji="0" lang="en-US" sz="2800" b="0" i="0" u="none" strike="noStrike" kern="1200" cap="none" spc="0" normalizeH="0" baseline="0" noProof="0" dirty="0">
                <a:ln>
                  <a:noFill/>
                </a:ln>
                <a:solidFill>
                  <a:srgbClr val="B71E42"/>
                </a:solidFill>
                <a:effectLst/>
                <a:uLnTx/>
                <a:uFillTx/>
                <a:latin typeface="Gill Sans MT" panose="020B05020201040202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2800" b="0" i="0" u="none" strike="noStrike" kern="1200" cap="none" spc="0" normalizeH="0" baseline="0" noProof="0" dirty="0">
              <a:ln>
                <a:noFill/>
              </a:ln>
              <a:solidFill>
                <a:srgbClr val="B71E42"/>
              </a:solidFill>
              <a:effectLst/>
              <a:uLnTx/>
              <a:uFillTx/>
              <a:latin typeface="Gill Sans MT" panose="020B0502020104020203"/>
              <a:ea typeface="+mn-ea"/>
              <a:cs typeface="+mn-cs"/>
            </a:endParaRPr>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8503482"/>
      </p:ext>
    </p:extLst>
  </p:cSld>
  <p:clrMap bg1="lt1" tx1="dk1" bg2="lt2" tx2="dk2" accent1="accent1" accent2="accent2" accent3="accent3" accent4="accent4" accent5="accent5" accent6="accent6" hlink="hlink" folHlink="folHlink"/>
  <p:sldLayoutIdLst>
    <p:sldLayoutId id="2147483684" r:id="rId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fld id="{48A87A34-81AB-432B-8DAE-1953F412C126}" type="datetimeFigureOut">
              <a:rPr kumimoji="0" lang="en-US" sz="1000" b="0" i="0" u="none" strike="noStrike" kern="1200" cap="none" spc="0" normalizeH="0" baseline="0" noProof="0" dirty="0">
                <a:ln>
                  <a:noFill/>
                </a:ln>
                <a:solidFill>
                  <a:prstClr val="black">
                    <a:tint val="75000"/>
                  </a:prstClr>
                </a:solidFill>
                <a:effectLst/>
                <a:uLnTx/>
                <a:uFillTx/>
                <a:latin typeface="Gill Sans MT" panose="020B05020201040202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12-Jul-21</a:t>
            </a:fld>
            <a:endParaRPr kumimoji="0" lang="en-US" sz="1000" b="0" i="0" u="none" strike="noStrike" kern="1200" cap="none" spc="0" normalizeH="0" baseline="0" noProof="0" dirty="0">
              <a:ln>
                <a:noFill/>
              </a:ln>
              <a:solidFill>
                <a:prstClr val="black">
                  <a:tint val="75000"/>
                </a:prstClr>
              </a:solidFill>
              <a:effectLst/>
              <a:uLnTx/>
              <a:uFillTx/>
              <a:latin typeface="Gill Sans MT" panose="020B0502020104020203"/>
              <a:ea typeface="+mn-ea"/>
              <a:cs typeface="+mn-cs"/>
            </a:endParaRPr>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black">
                  <a:tint val="75000"/>
                </a:prstClr>
              </a:solidFill>
              <a:effectLst/>
              <a:uLnTx/>
              <a:uFillTx/>
              <a:latin typeface="Gill Sans MT" panose="020B0502020104020203"/>
              <a:ea typeface="+mn-ea"/>
              <a:cs typeface="+mn-cs"/>
            </a:endParaRPr>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fld id="{6D22F896-40B5-4ADD-8801-0D06FADFA095}" type="slidenum">
              <a:rPr kumimoji="0" lang="en-US" sz="2800" b="0" i="0" u="none" strike="noStrike" kern="1200" cap="none" spc="0" normalizeH="0" baseline="0" noProof="0" dirty="0">
                <a:ln>
                  <a:noFill/>
                </a:ln>
                <a:solidFill>
                  <a:srgbClr val="B71E42"/>
                </a:solidFill>
                <a:effectLst/>
                <a:uLnTx/>
                <a:uFillTx/>
                <a:latin typeface="Gill Sans MT" panose="020B05020201040202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2800" b="0" i="0" u="none" strike="noStrike" kern="1200" cap="none" spc="0" normalizeH="0" baseline="0" noProof="0" dirty="0">
              <a:ln>
                <a:noFill/>
              </a:ln>
              <a:solidFill>
                <a:srgbClr val="B71E42"/>
              </a:solidFill>
              <a:effectLst/>
              <a:uLnTx/>
              <a:uFillTx/>
              <a:latin typeface="Gill Sans MT" panose="020B0502020104020203"/>
              <a:ea typeface="+mn-ea"/>
              <a:cs typeface="+mn-cs"/>
            </a:endParaRPr>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70545239"/>
      </p:ext>
    </p:extLst>
  </p:cSld>
  <p:clrMap bg1="lt1" tx1="dk1" bg2="lt2" tx2="dk2" accent1="accent1" accent2="accent2" accent3="accent3" accent4="accent4" accent5="accent5" accent6="accent6" hlink="hlink" folHlink="folHlink"/>
  <p:sldLayoutIdLst>
    <p:sldLayoutId id="2147483686" r:id="rId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fld id="{48A87A34-81AB-432B-8DAE-1953F412C126}" type="datetimeFigureOut">
              <a:rPr kumimoji="0" lang="en-US" sz="1000" b="0" i="0" u="none" strike="noStrike" kern="1200" cap="none" spc="0" normalizeH="0" baseline="0" noProof="0" dirty="0">
                <a:ln>
                  <a:noFill/>
                </a:ln>
                <a:solidFill>
                  <a:prstClr val="black">
                    <a:tint val="75000"/>
                  </a:prstClr>
                </a:solidFill>
                <a:effectLst/>
                <a:uLnTx/>
                <a:uFillTx/>
                <a:latin typeface="Gill Sans MT" panose="020B05020201040202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12-Jul-21</a:t>
            </a:fld>
            <a:endParaRPr kumimoji="0" lang="en-US" sz="1000" b="0" i="0" u="none" strike="noStrike" kern="1200" cap="none" spc="0" normalizeH="0" baseline="0" noProof="0" dirty="0">
              <a:ln>
                <a:noFill/>
              </a:ln>
              <a:solidFill>
                <a:prstClr val="black">
                  <a:tint val="75000"/>
                </a:prstClr>
              </a:solidFill>
              <a:effectLst/>
              <a:uLnTx/>
              <a:uFillTx/>
              <a:latin typeface="Gill Sans MT" panose="020B0502020104020203"/>
              <a:ea typeface="+mn-ea"/>
              <a:cs typeface="+mn-cs"/>
            </a:endParaRPr>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black">
                  <a:tint val="75000"/>
                </a:prstClr>
              </a:solidFill>
              <a:effectLst/>
              <a:uLnTx/>
              <a:uFillTx/>
              <a:latin typeface="Gill Sans MT" panose="020B0502020104020203"/>
              <a:ea typeface="+mn-ea"/>
              <a:cs typeface="+mn-cs"/>
            </a:endParaRPr>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fld id="{6D22F896-40B5-4ADD-8801-0D06FADFA095}" type="slidenum">
              <a:rPr kumimoji="0" lang="en-US" sz="2800" b="0" i="0" u="none" strike="noStrike" kern="1200" cap="none" spc="0" normalizeH="0" baseline="0" noProof="0" dirty="0">
                <a:ln>
                  <a:noFill/>
                </a:ln>
                <a:solidFill>
                  <a:srgbClr val="B71E42"/>
                </a:solidFill>
                <a:effectLst/>
                <a:uLnTx/>
                <a:uFillTx/>
                <a:latin typeface="Gill Sans MT" panose="020B05020201040202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2800" b="0" i="0" u="none" strike="noStrike" kern="1200" cap="none" spc="0" normalizeH="0" baseline="0" noProof="0" dirty="0">
              <a:ln>
                <a:noFill/>
              </a:ln>
              <a:solidFill>
                <a:srgbClr val="B71E42"/>
              </a:solidFill>
              <a:effectLst/>
              <a:uLnTx/>
              <a:uFillTx/>
              <a:latin typeface="Gill Sans MT" panose="020B0502020104020203"/>
              <a:ea typeface="+mn-ea"/>
              <a:cs typeface="+mn-cs"/>
            </a:endParaRPr>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95031405"/>
      </p:ext>
    </p:extLst>
  </p:cSld>
  <p:clrMap bg1="lt1" tx1="dk1" bg2="lt2" tx2="dk2" accent1="accent1" accent2="accent2" accent3="accent3" accent4="accent4" accent5="accent5" accent6="accent6" hlink="hlink" folHlink="folHlink"/>
  <p:sldLayoutIdLst>
    <p:sldLayoutId id="2147483688" r:id="rId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fld id="{48A87A34-81AB-432B-8DAE-1953F412C126}" type="datetimeFigureOut">
              <a:rPr kumimoji="0" lang="en-US" sz="1000" b="0" i="0" u="none" strike="noStrike" kern="1200" cap="none" spc="0" normalizeH="0" baseline="0" noProof="0" dirty="0">
                <a:ln>
                  <a:noFill/>
                </a:ln>
                <a:solidFill>
                  <a:prstClr val="black">
                    <a:tint val="75000"/>
                  </a:prstClr>
                </a:solidFill>
                <a:effectLst/>
                <a:uLnTx/>
                <a:uFillTx/>
                <a:latin typeface="Gill Sans MT" panose="020B05020201040202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12-Jul-21</a:t>
            </a:fld>
            <a:endParaRPr kumimoji="0" lang="en-US" sz="1000" b="0" i="0" u="none" strike="noStrike" kern="1200" cap="none" spc="0" normalizeH="0" baseline="0" noProof="0" dirty="0">
              <a:ln>
                <a:noFill/>
              </a:ln>
              <a:solidFill>
                <a:prstClr val="black">
                  <a:tint val="75000"/>
                </a:prstClr>
              </a:solidFill>
              <a:effectLst/>
              <a:uLnTx/>
              <a:uFillTx/>
              <a:latin typeface="Gill Sans MT" panose="020B0502020104020203"/>
              <a:ea typeface="+mn-ea"/>
              <a:cs typeface="+mn-cs"/>
            </a:endParaRPr>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black">
                  <a:tint val="75000"/>
                </a:prstClr>
              </a:solidFill>
              <a:effectLst/>
              <a:uLnTx/>
              <a:uFillTx/>
              <a:latin typeface="Gill Sans MT" panose="020B0502020104020203"/>
              <a:ea typeface="+mn-ea"/>
              <a:cs typeface="+mn-cs"/>
            </a:endParaRPr>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fld id="{6D22F896-40B5-4ADD-8801-0D06FADFA095}" type="slidenum">
              <a:rPr kumimoji="0" lang="en-US" sz="2800" b="0" i="0" u="none" strike="noStrike" kern="1200" cap="none" spc="0" normalizeH="0" baseline="0" noProof="0" dirty="0">
                <a:ln>
                  <a:noFill/>
                </a:ln>
                <a:solidFill>
                  <a:srgbClr val="B71E42"/>
                </a:solidFill>
                <a:effectLst/>
                <a:uLnTx/>
                <a:uFillTx/>
                <a:latin typeface="Gill Sans MT" panose="020B05020201040202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2800" b="0" i="0" u="none" strike="noStrike" kern="1200" cap="none" spc="0" normalizeH="0" baseline="0" noProof="0" dirty="0">
              <a:ln>
                <a:noFill/>
              </a:ln>
              <a:solidFill>
                <a:srgbClr val="B71E42"/>
              </a:solidFill>
              <a:effectLst/>
              <a:uLnTx/>
              <a:uFillTx/>
              <a:latin typeface="Gill Sans MT" panose="020B0502020104020203"/>
              <a:ea typeface="+mn-ea"/>
              <a:cs typeface="+mn-cs"/>
            </a:endParaRPr>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14563"/>
      </p:ext>
    </p:extLst>
  </p:cSld>
  <p:clrMap bg1="lt1" tx1="dk1" bg2="lt2" tx2="dk2" accent1="accent1" accent2="accent2" accent3="accent3" accent4="accent4" accent5="accent5" accent6="accent6" hlink="hlink" folHlink="folHlink"/>
  <p:sldLayoutIdLst>
    <p:sldLayoutId id="2147483690" r:id="rId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fld id="{48A87A34-81AB-432B-8DAE-1953F412C126}" type="datetimeFigureOut">
              <a:rPr kumimoji="0" lang="en-US" sz="1000" b="0" i="0" u="none" strike="noStrike" kern="1200" cap="none" spc="0" normalizeH="0" baseline="0" noProof="0" dirty="0">
                <a:ln>
                  <a:noFill/>
                </a:ln>
                <a:solidFill>
                  <a:prstClr val="black">
                    <a:tint val="75000"/>
                  </a:prstClr>
                </a:solidFill>
                <a:effectLst/>
                <a:uLnTx/>
                <a:uFillTx/>
                <a:latin typeface="Gill Sans MT" panose="020B05020201040202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12-Jul-21</a:t>
            </a:fld>
            <a:endParaRPr kumimoji="0" lang="en-US" sz="1000" b="0" i="0" u="none" strike="noStrike" kern="1200" cap="none" spc="0" normalizeH="0" baseline="0" noProof="0" dirty="0">
              <a:ln>
                <a:noFill/>
              </a:ln>
              <a:solidFill>
                <a:prstClr val="black">
                  <a:tint val="75000"/>
                </a:prstClr>
              </a:solidFill>
              <a:effectLst/>
              <a:uLnTx/>
              <a:uFillTx/>
              <a:latin typeface="Gill Sans MT" panose="020B0502020104020203"/>
              <a:ea typeface="+mn-ea"/>
              <a:cs typeface="+mn-cs"/>
            </a:endParaRPr>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black">
                  <a:tint val="75000"/>
                </a:prstClr>
              </a:solidFill>
              <a:effectLst/>
              <a:uLnTx/>
              <a:uFillTx/>
              <a:latin typeface="Gill Sans MT" panose="020B0502020104020203"/>
              <a:ea typeface="+mn-ea"/>
              <a:cs typeface="+mn-cs"/>
            </a:endParaRPr>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fld id="{6D22F896-40B5-4ADD-8801-0D06FADFA095}" type="slidenum">
              <a:rPr kumimoji="0" lang="en-US" sz="2800" b="0" i="0" u="none" strike="noStrike" kern="1200" cap="none" spc="0" normalizeH="0" baseline="0" noProof="0" dirty="0">
                <a:ln>
                  <a:noFill/>
                </a:ln>
                <a:solidFill>
                  <a:srgbClr val="B71E42"/>
                </a:solidFill>
                <a:effectLst/>
                <a:uLnTx/>
                <a:uFillTx/>
                <a:latin typeface="Gill Sans MT" panose="020B05020201040202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2800" b="0" i="0" u="none" strike="noStrike" kern="1200" cap="none" spc="0" normalizeH="0" baseline="0" noProof="0" dirty="0">
              <a:ln>
                <a:noFill/>
              </a:ln>
              <a:solidFill>
                <a:srgbClr val="B71E42"/>
              </a:solidFill>
              <a:effectLst/>
              <a:uLnTx/>
              <a:uFillTx/>
              <a:latin typeface="Gill Sans MT" panose="020B0502020104020203"/>
              <a:ea typeface="+mn-ea"/>
              <a:cs typeface="+mn-cs"/>
            </a:endParaRPr>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93872342"/>
      </p:ext>
    </p:extLst>
  </p:cSld>
  <p:clrMap bg1="lt1" tx1="dk1" bg2="lt2" tx2="dk2" accent1="accent1" accent2="accent2" accent3="accent3" accent4="accent4" accent5="accent5" accent6="accent6" hlink="hlink" folHlink="folHlink"/>
  <p:sldLayoutIdLst>
    <p:sldLayoutId id="2147483692" r:id="rId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fld id="{48A87A34-81AB-432B-8DAE-1953F412C126}" type="datetimeFigureOut">
              <a:rPr kumimoji="0" lang="en-US" sz="1000" b="0" i="0" u="none" strike="noStrike" kern="1200" cap="none" spc="0" normalizeH="0" baseline="0" noProof="0" dirty="0">
                <a:ln>
                  <a:noFill/>
                </a:ln>
                <a:solidFill>
                  <a:prstClr val="black">
                    <a:tint val="75000"/>
                  </a:prstClr>
                </a:solidFill>
                <a:effectLst/>
                <a:uLnTx/>
                <a:uFillTx/>
                <a:latin typeface="Gill Sans MT" panose="020B05020201040202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12-Jul-21</a:t>
            </a:fld>
            <a:endParaRPr kumimoji="0" lang="en-US" sz="1000" b="0" i="0" u="none" strike="noStrike" kern="1200" cap="none" spc="0" normalizeH="0" baseline="0" noProof="0" dirty="0">
              <a:ln>
                <a:noFill/>
              </a:ln>
              <a:solidFill>
                <a:prstClr val="black">
                  <a:tint val="75000"/>
                </a:prstClr>
              </a:solidFill>
              <a:effectLst/>
              <a:uLnTx/>
              <a:uFillTx/>
              <a:latin typeface="Gill Sans MT" panose="020B0502020104020203"/>
              <a:ea typeface="+mn-ea"/>
              <a:cs typeface="+mn-cs"/>
            </a:endParaRPr>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black">
                  <a:tint val="75000"/>
                </a:prstClr>
              </a:solidFill>
              <a:effectLst/>
              <a:uLnTx/>
              <a:uFillTx/>
              <a:latin typeface="Gill Sans MT" panose="020B0502020104020203"/>
              <a:ea typeface="+mn-ea"/>
              <a:cs typeface="+mn-cs"/>
            </a:endParaRPr>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fld id="{6D22F896-40B5-4ADD-8801-0D06FADFA095}" type="slidenum">
              <a:rPr kumimoji="0" lang="en-US" sz="2800" b="0" i="0" u="none" strike="noStrike" kern="1200" cap="none" spc="0" normalizeH="0" baseline="0" noProof="0" dirty="0">
                <a:ln>
                  <a:noFill/>
                </a:ln>
                <a:solidFill>
                  <a:srgbClr val="B71E42"/>
                </a:solidFill>
                <a:effectLst/>
                <a:uLnTx/>
                <a:uFillTx/>
                <a:latin typeface="Gill Sans MT" panose="020B05020201040202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2800" b="0" i="0" u="none" strike="noStrike" kern="1200" cap="none" spc="0" normalizeH="0" baseline="0" noProof="0" dirty="0">
              <a:ln>
                <a:noFill/>
              </a:ln>
              <a:solidFill>
                <a:srgbClr val="B71E42"/>
              </a:solidFill>
              <a:effectLst/>
              <a:uLnTx/>
              <a:uFillTx/>
              <a:latin typeface="Gill Sans MT" panose="020B0502020104020203"/>
              <a:ea typeface="+mn-ea"/>
              <a:cs typeface="+mn-cs"/>
            </a:endParaRPr>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8738441"/>
      </p:ext>
    </p:extLst>
  </p:cSld>
  <p:clrMap bg1="lt1" tx1="dk1" bg2="lt2" tx2="dk2" accent1="accent1" accent2="accent2" accent3="accent3" accent4="accent4" accent5="accent5" accent6="accent6" hlink="hlink" folHlink="folHlink"/>
  <p:sldLayoutIdLst>
    <p:sldLayoutId id="2147483694" r:id="rId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fld id="{48A87A34-81AB-432B-8DAE-1953F412C126}" type="datetimeFigureOut">
              <a:rPr kumimoji="0" lang="en-US" sz="1000" b="0" i="0" u="none" strike="noStrike" kern="1200" cap="none" spc="0" normalizeH="0" baseline="0" noProof="0" dirty="0">
                <a:ln>
                  <a:noFill/>
                </a:ln>
                <a:solidFill>
                  <a:prstClr val="black">
                    <a:tint val="75000"/>
                  </a:prstClr>
                </a:solidFill>
                <a:effectLst/>
                <a:uLnTx/>
                <a:uFillTx/>
                <a:latin typeface="Gill Sans MT" panose="020B05020201040202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12-Jul-21</a:t>
            </a:fld>
            <a:endParaRPr kumimoji="0" lang="en-US" sz="1000" b="0" i="0" u="none" strike="noStrike" kern="1200" cap="none" spc="0" normalizeH="0" baseline="0" noProof="0" dirty="0">
              <a:ln>
                <a:noFill/>
              </a:ln>
              <a:solidFill>
                <a:prstClr val="black">
                  <a:tint val="75000"/>
                </a:prstClr>
              </a:solidFill>
              <a:effectLst/>
              <a:uLnTx/>
              <a:uFillTx/>
              <a:latin typeface="Gill Sans MT" panose="020B0502020104020203"/>
              <a:ea typeface="+mn-ea"/>
              <a:cs typeface="+mn-cs"/>
            </a:endParaRPr>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black">
                  <a:tint val="75000"/>
                </a:prstClr>
              </a:solidFill>
              <a:effectLst/>
              <a:uLnTx/>
              <a:uFillTx/>
              <a:latin typeface="Gill Sans MT" panose="020B0502020104020203"/>
              <a:ea typeface="+mn-ea"/>
              <a:cs typeface="+mn-cs"/>
            </a:endParaRPr>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fld id="{6D22F896-40B5-4ADD-8801-0D06FADFA095}" type="slidenum">
              <a:rPr kumimoji="0" lang="en-US" sz="2800" b="0" i="0" u="none" strike="noStrike" kern="1200" cap="none" spc="0" normalizeH="0" baseline="0" noProof="0" dirty="0">
                <a:ln>
                  <a:noFill/>
                </a:ln>
                <a:solidFill>
                  <a:srgbClr val="B71E42"/>
                </a:solidFill>
                <a:effectLst/>
                <a:uLnTx/>
                <a:uFillTx/>
                <a:latin typeface="Gill Sans MT" panose="020B05020201040202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2800" b="0" i="0" u="none" strike="noStrike" kern="1200" cap="none" spc="0" normalizeH="0" baseline="0" noProof="0" dirty="0">
              <a:ln>
                <a:noFill/>
              </a:ln>
              <a:solidFill>
                <a:srgbClr val="B71E42"/>
              </a:solidFill>
              <a:effectLst/>
              <a:uLnTx/>
              <a:uFillTx/>
              <a:latin typeface="Gill Sans MT" panose="020B0502020104020203"/>
              <a:ea typeface="+mn-ea"/>
              <a:cs typeface="+mn-cs"/>
            </a:endParaRPr>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20840288"/>
      </p:ext>
    </p:extLst>
  </p:cSld>
  <p:clrMap bg1="lt1" tx1="dk1" bg2="lt2" tx2="dk2" accent1="accent1" accent2="accent2" accent3="accent3" accent4="accent4" accent5="accent5" accent6="accent6" hlink="hlink" folHlink="folHlink"/>
  <p:sldLayoutIdLst>
    <p:sldLayoutId id="2147483696" r:id="rId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fld id="{48A87A34-81AB-432B-8DAE-1953F412C126}" type="datetimeFigureOut">
              <a:rPr kumimoji="0" lang="en-US" sz="1000" b="0" i="0" u="none" strike="noStrike" kern="1200" cap="none" spc="0" normalizeH="0" baseline="0" noProof="0" dirty="0">
                <a:ln>
                  <a:noFill/>
                </a:ln>
                <a:solidFill>
                  <a:prstClr val="black">
                    <a:tint val="75000"/>
                  </a:prstClr>
                </a:solidFill>
                <a:effectLst/>
                <a:uLnTx/>
                <a:uFillTx/>
                <a:latin typeface="Gill Sans MT" panose="020B05020201040202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12-Jul-21</a:t>
            </a:fld>
            <a:endParaRPr kumimoji="0" lang="en-US" sz="1000" b="0" i="0" u="none" strike="noStrike" kern="1200" cap="none" spc="0" normalizeH="0" baseline="0" noProof="0" dirty="0">
              <a:ln>
                <a:noFill/>
              </a:ln>
              <a:solidFill>
                <a:prstClr val="black">
                  <a:tint val="75000"/>
                </a:prstClr>
              </a:solidFill>
              <a:effectLst/>
              <a:uLnTx/>
              <a:uFillTx/>
              <a:latin typeface="Gill Sans MT" panose="020B0502020104020203"/>
              <a:ea typeface="+mn-ea"/>
              <a:cs typeface="+mn-cs"/>
            </a:endParaRPr>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black">
                  <a:tint val="75000"/>
                </a:prstClr>
              </a:solidFill>
              <a:effectLst/>
              <a:uLnTx/>
              <a:uFillTx/>
              <a:latin typeface="Gill Sans MT" panose="020B0502020104020203"/>
              <a:ea typeface="+mn-ea"/>
              <a:cs typeface="+mn-cs"/>
            </a:endParaRPr>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fld id="{6D22F896-40B5-4ADD-8801-0D06FADFA095}" type="slidenum">
              <a:rPr kumimoji="0" lang="en-US" sz="2800" b="0" i="0" u="none" strike="noStrike" kern="1200" cap="none" spc="0" normalizeH="0" baseline="0" noProof="0" dirty="0">
                <a:ln>
                  <a:noFill/>
                </a:ln>
                <a:solidFill>
                  <a:srgbClr val="B71E42"/>
                </a:solidFill>
                <a:effectLst/>
                <a:uLnTx/>
                <a:uFillTx/>
                <a:latin typeface="Gill Sans MT" panose="020B05020201040202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2800" b="0" i="0" u="none" strike="noStrike" kern="1200" cap="none" spc="0" normalizeH="0" baseline="0" noProof="0" dirty="0">
              <a:ln>
                <a:noFill/>
              </a:ln>
              <a:solidFill>
                <a:srgbClr val="B71E42"/>
              </a:solidFill>
              <a:effectLst/>
              <a:uLnTx/>
              <a:uFillTx/>
              <a:latin typeface="Gill Sans MT" panose="020B0502020104020203"/>
              <a:ea typeface="+mn-ea"/>
              <a:cs typeface="+mn-cs"/>
            </a:endParaRPr>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9637957"/>
      </p:ext>
    </p:extLst>
  </p:cSld>
  <p:clrMap bg1="lt1" tx1="dk1" bg2="lt2" tx2="dk2" accent1="accent1" accent2="accent2" accent3="accent3" accent4="accent4" accent5="accent5" accent6="accent6" hlink="hlink" folHlink="folHlink"/>
  <p:sldLayoutIdLst>
    <p:sldLayoutId id="2147483662" r:id="rId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fld id="{48A87A34-81AB-432B-8DAE-1953F412C126}" type="datetimeFigureOut">
              <a:rPr kumimoji="0" lang="en-US" sz="1000" b="0" i="0" u="none" strike="noStrike" kern="1200" cap="none" spc="0" normalizeH="0" baseline="0" noProof="0" dirty="0">
                <a:ln>
                  <a:noFill/>
                </a:ln>
                <a:solidFill>
                  <a:prstClr val="black">
                    <a:tint val="75000"/>
                  </a:prstClr>
                </a:solidFill>
                <a:effectLst/>
                <a:uLnTx/>
                <a:uFillTx/>
                <a:latin typeface="Gill Sans MT" panose="020B05020201040202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12-Jul-21</a:t>
            </a:fld>
            <a:endParaRPr kumimoji="0" lang="en-US" sz="1000" b="0" i="0" u="none" strike="noStrike" kern="1200" cap="none" spc="0" normalizeH="0" baseline="0" noProof="0" dirty="0">
              <a:ln>
                <a:noFill/>
              </a:ln>
              <a:solidFill>
                <a:prstClr val="black">
                  <a:tint val="75000"/>
                </a:prstClr>
              </a:solidFill>
              <a:effectLst/>
              <a:uLnTx/>
              <a:uFillTx/>
              <a:latin typeface="Gill Sans MT" panose="020B0502020104020203"/>
              <a:ea typeface="+mn-ea"/>
              <a:cs typeface="+mn-cs"/>
            </a:endParaRPr>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black">
                  <a:tint val="75000"/>
                </a:prstClr>
              </a:solidFill>
              <a:effectLst/>
              <a:uLnTx/>
              <a:uFillTx/>
              <a:latin typeface="Gill Sans MT" panose="020B0502020104020203"/>
              <a:ea typeface="+mn-ea"/>
              <a:cs typeface="+mn-cs"/>
            </a:endParaRPr>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fld id="{6D22F896-40B5-4ADD-8801-0D06FADFA095}" type="slidenum">
              <a:rPr kumimoji="0" lang="en-US" sz="2800" b="0" i="0" u="none" strike="noStrike" kern="1200" cap="none" spc="0" normalizeH="0" baseline="0" noProof="0" dirty="0">
                <a:ln>
                  <a:noFill/>
                </a:ln>
                <a:solidFill>
                  <a:srgbClr val="B71E42"/>
                </a:solidFill>
                <a:effectLst/>
                <a:uLnTx/>
                <a:uFillTx/>
                <a:latin typeface="Gill Sans MT" panose="020B05020201040202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2800" b="0" i="0" u="none" strike="noStrike" kern="1200" cap="none" spc="0" normalizeH="0" baseline="0" noProof="0" dirty="0">
              <a:ln>
                <a:noFill/>
              </a:ln>
              <a:solidFill>
                <a:srgbClr val="B71E42"/>
              </a:solidFill>
              <a:effectLst/>
              <a:uLnTx/>
              <a:uFillTx/>
              <a:latin typeface="Gill Sans MT" panose="020B0502020104020203"/>
              <a:ea typeface="+mn-ea"/>
              <a:cs typeface="+mn-cs"/>
            </a:endParaRPr>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0877299"/>
      </p:ext>
    </p:extLst>
  </p:cSld>
  <p:clrMap bg1="lt1" tx1="dk1" bg2="lt2" tx2="dk2" accent1="accent1" accent2="accent2" accent3="accent3" accent4="accent4" accent5="accent5" accent6="accent6" hlink="hlink" folHlink="folHlink"/>
  <p:sldLayoutIdLst>
    <p:sldLayoutId id="2147483698" r:id="rId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fld id="{48A87A34-81AB-432B-8DAE-1953F412C126}" type="datetimeFigureOut">
              <a:rPr kumimoji="0" lang="en-US" sz="1000" b="0" i="0" u="none" strike="noStrike" kern="1200" cap="none" spc="0" normalizeH="0" baseline="0" noProof="0" dirty="0">
                <a:ln>
                  <a:noFill/>
                </a:ln>
                <a:solidFill>
                  <a:prstClr val="black">
                    <a:tint val="75000"/>
                  </a:prstClr>
                </a:solidFill>
                <a:effectLst/>
                <a:uLnTx/>
                <a:uFillTx/>
                <a:latin typeface="Gill Sans MT" panose="020B05020201040202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12-Jul-21</a:t>
            </a:fld>
            <a:endParaRPr kumimoji="0" lang="en-US" sz="1000" b="0" i="0" u="none" strike="noStrike" kern="1200" cap="none" spc="0" normalizeH="0" baseline="0" noProof="0" dirty="0">
              <a:ln>
                <a:noFill/>
              </a:ln>
              <a:solidFill>
                <a:prstClr val="black">
                  <a:tint val="75000"/>
                </a:prstClr>
              </a:solidFill>
              <a:effectLst/>
              <a:uLnTx/>
              <a:uFillTx/>
              <a:latin typeface="Gill Sans MT" panose="020B0502020104020203"/>
              <a:ea typeface="+mn-ea"/>
              <a:cs typeface="+mn-cs"/>
            </a:endParaRPr>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black">
                  <a:tint val="75000"/>
                </a:prstClr>
              </a:solidFill>
              <a:effectLst/>
              <a:uLnTx/>
              <a:uFillTx/>
              <a:latin typeface="Gill Sans MT" panose="020B0502020104020203"/>
              <a:ea typeface="+mn-ea"/>
              <a:cs typeface="+mn-cs"/>
            </a:endParaRPr>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fld id="{6D22F896-40B5-4ADD-8801-0D06FADFA095}" type="slidenum">
              <a:rPr kumimoji="0" lang="en-US" sz="2800" b="0" i="0" u="none" strike="noStrike" kern="1200" cap="none" spc="0" normalizeH="0" baseline="0" noProof="0" dirty="0">
                <a:ln>
                  <a:noFill/>
                </a:ln>
                <a:solidFill>
                  <a:srgbClr val="B71E42"/>
                </a:solidFill>
                <a:effectLst/>
                <a:uLnTx/>
                <a:uFillTx/>
                <a:latin typeface="Gill Sans MT" panose="020B05020201040202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2800" b="0" i="0" u="none" strike="noStrike" kern="1200" cap="none" spc="0" normalizeH="0" baseline="0" noProof="0" dirty="0">
              <a:ln>
                <a:noFill/>
              </a:ln>
              <a:solidFill>
                <a:srgbClr val="B71E42"/>
              </a:solidFill>
              <a:effectLst/>
              <a:uLnTx/>
              <a:uFillTx/>
              <a:latin typeface="Gill Sans MT" panose="020B0502020104020203"/>
              <a:ea typeface="+mn-ea"/>
              <a:cs typeface="+mn-cs"/>
            </a:endParaRPr>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33331542"/>
      </p:ext>
    </p:extLst>
  </p:cSld>
  <p:clrMap bg1="lt1" tx1="dk1" bg2="lt2" tx2="dk2" accent1="accent1" accent2="accent2" accent3="accent3" accent4="accent4" accent5="accent5" accent6="accent6" hlink="hlink" folHlink="folHlink"/>
  <p:sldLayoutIdLst>
    <p:sldLayoutId id="2147483700" r:id="rId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fld id="{48A87A34-81AB-432B-8DAE-1953F412C126}" type="datetimeFigureOut">
              <a:rPr kumimoji="0" lang="en-US" sz="1000" b="0" i="0" u="none" strike="noStrike" kern="1200" cap="none" spc="0" normalizeH="0" baseline="0" noProof="0" dirty="0">
                <a:ln>
                  <a:noFill/>
                </a:ln>
                <a:solidFill>
                  <a:prstClr val="black">
                    <a:tint val="75000"/>
                  </a:prstClr>
                </a:solidFill>
                <a:effectLst/>
                <a:uLnTx/>
                <a:uFillTx/>
                <a:latin typeface="Gill Sans MT" panose="020B05020201040202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12-Jul-21</a:t>
            </a:fld>
            <a:endParaRPr kumimoji="0" lang="en-US" sz="1000" b="0" i="0" u="none" strike="noStrike" kern="1200" cap="none" spc="0" normalizeH="0" baseline="0" noProof="0" dirty="0">
              <a:ln>
                <a:noFill/>
              </a:ln>
              <a:solidFill>
                <a:prstClr val="black">
                  <a:tint val="75000"/>
                </a:prstClr>
              </a:solidFill>
              <a:effectLst/>
              <a:uLnTx/>
              <a:uFillTx/>
              <a:latin typeface="Gill Sans MT" panose="020B0502020104020203"/>
              <a:ea typeface="+mn-ea"/>
              <a:cs typeface="+mn-cs"/>
            </a:endParaRPr>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black">
                  <a:tint val="75000"/>
                </a:prstClr>
              </a:solidFill>
              <a:effectLst/>
              <a:uLnTx/>
              <a:uFillTx/>
              <a:latin typeface="Gill Sans MT" panose="020B0502020104020203"/>
              <a:ea typeface="+mn-ea"/>
              <a:cs typeface="+mn-cs"/>
            </a:endParaRPr>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fld id="{6D22F896-40B5-4ADD-8801-0D06FADFA095}" type="slidenum">
              <a:rPr kumimoji="0" lang="en-US" sz="2800" b="0" i="0" u="none" strike="noStrike" kern="1200" cap="none" spc="0" normalizeH="0" baseline="0" noProof="0" dirty="0">
                <a:ln>
                  <a:noFill/>
                </a:ln>
                <a:solidFill>
                  <a:srgbClr val="B71E42"/>
                </a:solidFill>
                <a:effectLst/>
                <a:uLnTx/>
                <a:uFillTx/>
                <a:latin typeface="Gill Sans MT" panose="020B05020201040202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2800" b="0" i="0" u="none" strike="noStrike" kern="1200" cap="none" spc="0" normalizeH="0" baseline="0" noProof="0" dirty="0">
              <a:ln>
                <a:noFill/>
              </a:ln>
              <a:solidFill>
                <a:srgbClr val="B71E42"/>
              </a:solidFill>
              <a:effectLst/>
              <a:uLnTx/>
              <a:uFillTx/>
              <a:latin typeface="Gill Sans MT" panose="020B0502020104020203"/>
              <a:ea typeface="+mn-ea"/>
              <a:cs typeface="+mn-cs"/>
            </a:endParaRPr>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4226534"/>
      </p:ext>
    </p:extLst>
  </p:cSld>
  <p:clrMap bg1="lt1" tx1="dk1" bg2="lt2" tx2="dk2" accent1="accent1" accent2="accent2" accent3="accent3" accent4="accent4" accent5="accent5" accent6="accent6" hlink="hlink" folHlink="folHlink"/>
  <p:sldLayoutIdLst>
    <p:sldLayoutId id="2147483702" r:id="rId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fld id="{48A87A34-81AB-432B-8DAE-1953F412C126}" type="datetimeFigureOut">
              <a:rPr kumimoji="0" lang="en-US" sz="1000" b="0" i="0" u="none" strike="noStrike" kern="1200" cap="none" spc="0" normalizeH="0" baseline="0" noProof="0" dirty="0">
                <a:ln>
                  <a:noFill/>
                </a:ln>
                <a:solidFill>
                  <a:prstClr val="black">
                    <a:tint val="75000"/>
                  </a:prstClr>
                </a:solidFill>
                <a:effectLst/>
                <a:uLnTx/>
                <a:uFillTx/>
                <a:latin typeface="Gill Sans MT" panose="020B05020201040202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12-Jul-21</a:t>
            </a:fld>
            <a:endParaRPr kumimoji="0" lang="en-US" sz="1000" b="0" i="0" u="none" strike="noStrike" kern="1200" cap="none" spc="0" normalizeH="0" baseline="0" noProof="0" dirty="0">
              <a:ln>
                <a:noFill/>
              </a:ln>
              <a:solidFill>
                <a:prstClr val="black">
                  <a:tint val="75000"/>
                </a:prstClr>
              </a:solidFill>
              <a:effectLst/>
              <a:uLnTx/>
              <a:uFillTx/>
              <a:latin typeface="Gill Sans MT" panose="020B0502020104020203"/>
              <a:ea typeface="+mn-ea"/>
              <a:cs typeface="+mn-cs"/>
            </a:endParaRPr>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black">
                  <a:tint val="75000"/>
                </a:prstClr>
              </a:solidFill>
              <a:effectLst/>
              <a:uLnTx/>
              <a:uFillTx/>
              <a:latin typeface="Gill Sans MT" panose="020B0502020104020203"/>
              <a:ea typeface="+mn-ea"/>
              <a:cs typeface="+mn-cs"/>
            </a:endParaRPr>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fld id="{6D22F896-40B5-4ADD-8801-0D06FADFA095}" type="slidenum">
              <a:rPr kumimoji="0" lang="en-US" sz="2800" b="0" i="0" u="none" strike="noStrike" kern="1200" cap="none" spc="0" normalizeH="0" baseline="0" noProof="0" dirty="0">
                <a:ln>
                  <a:noFill/>
                </a:ln>
                <a:solidFill>
                  <a:srgbClr val="B71E42"/>
                </a:solidFill>
                <a:effectLst/>
                <a:uLnTx/>
                <a:uFillTx/>
                <a:latin typeface="Gill Sans MT" panose="020B05020201040202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2800" b="0" i="0" u="none" strike="noStrike" kern="1200" cap="none" spc="0" normalizeH="0" baseline="0" noProof="0" dirty="0">
              <a:ln>
                <a:noFill/>
              </a:ln>
              <a:solidFill>
                <a:srgbClr val="B71E42"/>
              </a:solidFill>
              <a:effectLst/>
              <a:uLnTx/>
              <a:uFillTx/>
              <a:latin typeface="Gill Sans MT" panose="020B0502020104020203"/>
              <a:ea typeface="+mn-ea"/>
              <a:cs typeface="+mn-cs"/>
            </a:endParaRPr>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6569940"/>
      </p:ext>
    </p:extLst>
  </p:cSld>
  <p:clrMap bg1="lt1" tx1="dk1" bg2="lt2" tx2="dk2" accent1="accent1" accent2="accent2" accent3="accent3" accent4="accent4" accent5="accent5" accent6="accent6" hlink="hlink" folHlink="folHlink"/>
  <p:sldLayoutIdLst>
    <p:sldLayoutId id="2147483704" r:id="rId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fld id="{48A87A34-81AB-432B-8DAE-1953F412C126}" type="datetimeFigureOut">
              <a:rPr kumimoji="0" lang="en-US" sz="1000" b="0" i="0" u="none" strike="noStrike" kern="1200" cap="none" spc="0" normalizeH="0" baseline="0" noProof="0" dirty="0">
                <a:ln>
                  <a:noFill/>
                </a:ln>
                <a:solidFill>
                  <a:prstClr val="black">
                    <a:tint val="75000"/>
                  </a:prstClr>
                </a:solidFill>
                <a:effectLst/>
                <a:uLnTx/>
                <a:uFillTx/>
                <a:latin typeface="Gill Sans MT" panose="020B05020201040202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12-Jul-21</a:t>
            </a:fld>
            <a:endParaRPr kumimoji="0" lang="en-US" sz="1000" b="0" i="0" u="none" strike="noStrike" kern="1200" cap="none" spc="0" normalizeH="0" baseline="0" noProof="0" dirty="0">
              <a:ln>
                <a:noFill/>
              </a:ln>
              <a:solidFill>
                <a:prstClr val="black">
                  <a:tint val="75000"/>
                </a:prstClr>
              </a:solidFill>
              <a:effectLst/>
              <a:uLnTx/>
              <a:uFillTx/>
              <a:latin typeface="Gill Sans MT" panose="020B0502020104020203"/>
              <a:ea typeface="+mn-ea"/>
              <a:cs typeface="+mn-cs"/>
            </a:endParaRPr>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black">
                  <a:tint val="75000"/>
                </a:prstClr>
              </a:solidFill>
              <a:effectLst/>
              <a:uLnTx/>
              <a:uFillTx/>
              <a:latin typeface="Gill Sans MT" panose="020B0502020104020203"/>
              <a:ea typeface="+mn-ea"/>
              <a:cs typeface="+mn-cs"/>
            </a:endParaRPr>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fld id="{6D22F896-40B5-4ADD-8801-0D06FADFA095}" type="slidenum">
              <a:rPr kumimoji="0" lang="en-US" sz="2800" b="0" i="0" u="none" strike="noStrike" kern="1200" cap="none" spc="0" normalizeH="0" baseline="0" noProof="0" dirty="0">
                <a:ln>
                  <a:noFill/>
                </a:ln>
                <a:solidFill>
                  <a:srgbClr val="B71E42"/>
                </a:solidFill>
                <a:effectLst/>
                <a:uLnTx/>
                <a:uFillTx/>
                <a:latin typeface="Gill Sans MT" panose="020B05020201040202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2800" b="0" i="0" u="none" strike="noStrike" kern="1200" cap="none" spc="0" normalizeH="0" baseline="0" noProof="0" dirty="0">
              <a:ln>
                <a:noFill/>
              </a:ln>
              <a:solidFill>
                <a:srgbClr val="B71E42"/>
              </a:solidFill>
              <a:effectLst/>
              <a:uLnTx/>
              <a:uFillTx/>
              <a:latin typeface="Gill Sans MT" panose="020B0502020104020203"/>
              <a:ea typeface="+mn-ea"/>
              <a:cs typeface="+mn-cs"/>
            </a:endParaRPr>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93054404"/>
      </p:ext>
    </p:extLst>
  </p:cSld>
  <p:clrMap bg1="lt1" tx1="dk1" bg2="lt2" tx2="dk2" accent1="accent1" accent2="accent2" accent3="accent3" accent4="accent4" accent5="accent5" accent6="accent6" hlink="hlink" folHlink="folHlink"/>
  <p:sldLayoutIdLst>
    <p:sldLayoutId id="2147483706" r:id="rId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fld id="{48A87A34-81AB-432B-8DAE-1953F412C126}" type="datetimeFigureOut">
              <a:rPr kumimoji="0" lang="en-US" sz="1000" b="0" i="0" u="none" strike="noStrike" kern="1200" cap="none" spc="0" normalizeH="0" baseline="0" noProof="0" dirty="0">
                <a:ln>
                  <a:noFill/>
                </a:ln>
                <a:solidFill>
                  <a:prstClr val="black">
                    <a:tint val="75000"/>
                  </a:prstClr>
                </a:solidFill>
                <a:effectLst/>
                <a:uLnTx/>
                <a:uFillTx/>
                <a:latin typeface="Gill Sans MT" panose="020B05020201040202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12-Jul-21</a:t>
            </a:fld>
            <a:endParaRPr kumimoji="0" lang="en-US" sz="1000" b="0" i="0" u="none" strike="noStrike" kern="1200" cap="none" spc="0" normalizeH="0" baseline="0" noProof="0" dirty="0">
              <a:ln>
                <a:noFill/>
              </a:ln>
              <a:solidFill>
                <a:prstClr val="black">
                  <a:tint val="75000"/>
                </a:prstClr>
              </a:solidFill>
              <a:effectLst/>
              <a:uLnTx/>
              <a:uFillTx/>
              <a:latin typeface="Gill Sans MT" panose="020B0502020104020203"/>
              <a:ea typeface="+mn-ea"/>
              <a:cs typeface="+mn-cs"/>
            </a:endParaRPr>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black">
                  <a:tint val="75000"/>
                </a:prstClr>
              </a:solidFill>
              <a:effectLst/>
              <a:uLnTx/>
              <a:uFillTx/>
              <a:latin typeface="Gill Sans MT" panose="020B0502020104020203"/>
              <a:ea typeface="+mn-ea"/>
              <a:cs typeface="+mn-cs"/>
            </a:endParaRPr>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fld id="{6D22F896-40B5-4ADD-8801-0D06FADFA095}" type="slidenum">
              <a:rPr kumimoji="0" lang="en-US" sz="2800" b="0" i="0" u="none" strike="noStrike" kern="1200" cap="none" spc="0" normalizeH="0" baseline="0" noProof="0" dirty="0">
                <a:ln>
                  <a:noFill/>
                </a:ln>
                <a:solidFill>
                  <a:srgbClr val="B71E42"/>
                </a:solidFill>
                <a:effectLst/>
                <a:uLnTx/>
                <a:uFillTx/>
                <a:latin typeface="Gill Sans MT" panose="020B05020201040202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2800" b="0" i="0" u="none" strike="noStrike" kern="1200" cap="none" spc="0" normalizeH="0" baseline="0" noProof="0" dirty="0">
              <a:ln>
                <a:noFill/>
              </a:ln>
              <a:solidFill>
                <a:srgbClr val="B71E42"/>
              </a:solidFill>
              <a:effectLst/>
              <a:uLnTx/>
              <a:uFillTx/>
              <a:latin typeface="Gill Sans MT" panose="020B0502020104020203"/>
              <a:ea typeface="+mn-ea"/>
              <a:cs typeface="+mn-cs"/>
            </a:endParaRPr>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39150997"/>
      </p:ext>
    </p:extLst>
  </p:cSld>
  <p:clrMap bg1="lt1" tx1="dk1" bg2="lt2" tx2="dk2" accent1="accent1" accent2="accent2" accent3="accent3" accent4="accent4" accent5="accent5" accent6="accent6" hlink="hlink" folHlink="folHlink"/>
  <p:sldLayoutIdLst>
    <p:sldLayoutId id="2147483708" r:id="rId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fld id="{48A87A34-81AB-432B-8DAE-1953F412C126}" type="datetimeFigureOut">
              <a:rPr kumimoji="0" lang="en-US" sz="1000" b="0" i="0" u="none" strike="noStrike" kern="1200" cap="none" spc="0" normalizeH="0" baseline="0" noProof="0" dirty="0">
                <a:ln>
                  <a:noFill/>
                </a:ln>
                <a:solidFill>
                  <a:prstClr val="black">
                    <a:tint val="75000"/>
                  </a:prstClr>
                </a:solidFill>
                <a:effectLst/>
                <a:uLnTx/>
                <a:uFillTx/>
                <a:latin typeface="Gill Sans MT" panose="020B05020201040202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12-Jul-21</a:t>
            </a:fld>
            <a:endParaRPr kumimoji="0" lang="en-US" sz="1000" b="0" i="0" u="none" strike="noStrike" kern="1200" cap="none" spc="0" normalizeH="0" baseline="0" noProof="0" dirty="0">
              <a:ln>
                <a:noFill/>
              </a:ln>
              <a:solidFill>
                <a:prstClr val="black">
                  <a:tint val="75000"/>
                </a:prstClr>
              </a:solidFill>
              <a:effectLst/>
              <a:uLnTx/>
              <a:uFillTx/>
              <a:latin typeface="Gill Sans MT" panose="020B0502020104020203"/>
              <a:ea typeface="+mn-ea"/>
              <a:cs typeface="+mn-cs"/>
            </a:endParaRPr>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black">
                  <a:tint val="75000"/>
                </a:prstClr>
              </a:solidFill>
              <a:effectLst/>
              <a:uLnTx/>
              <a:uFillTx/>
              <a:latin typeface="Gill Sans MT" panose="020B0502020104020203"/>
              <a:ea typeface="+mn-ea"/>
              <a:cs typeface="+mn-cs"/>
            </a:endParaRPr>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fld id="{6D22F896-40B5-4ADD-8801-0D06FADFA095}" type="slidenum">
              <a:rPr kumimoji="0" lang="en-US" sz="2800" b="0" i="0" u="none" strike="noStrike" kern="1200" cap="none" spc="0" normalizeH="0" baseline="0" noProof="0" dirty="0">
                <a:ln>
                  <a:noFill/>
                </a:ln>
                <a:solidFill>
                  <a:srgbClr val="B71E42"/>
                </a:solidFill>
                <a:effectLst/>
                <a:uLnTx/>
                <a:uFillTx/>
                <a:latin typeface="Gill Sans MT" panose="020B05020201040202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2800" b="0" i="0" u="none" strike="noStrike" kern="1200" cap="none" spc="0" normalizeH="0" baseline="0" noProof="0" dirty="0">
              <a:ln>
                <a:noFill/>
              </a:ln>
              <a:solidFill>
                <a:srgbClr val="B71E42"/>
              </a:solidFill>
              <a:effectLst/>
              <a:uLnTx/>
              <a:uFillTx/>
              <a:latin typeface="Gill Sans MT" panose="020B0502020104020203"/>
              <a:ea typeface="+mn-ea"/>
              <a:cs typeface="+mn-cs"/>
            </a:endParaRPr>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8778553"/>
      </p:ext>
    </p:extLst>
  </p:cSld>
  <p:clrMap bg1="lt1" tx1="dk1" bg2="lt2" tx2="dk2" accent1="accent1" accent2="accent2" accent3="accent3" accent4="accent4" accent5="accent5" accent6="accent6" hlink="hlink" folHlink="folHlink"/>
  <p:sldLayoutIdLst>
    <p:sldLayoutId id="2147483710" r:id="rId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fld id="{48A87A34-81AB-432B-8DAE-1953F412C126}" type="datetimeFigureOut">
              <a:rPr kumimoji="0" lang="en-US" sz="1000" b="0" i="0" u="none" strike="noStrike" kern="1200" cap="none" spc="0" normalizeH="0" baseline="0" noProof="0" dirty="0">
                <a:ln>
                  <a:noFill/>
                </a:ln>
                <a:solidFill>
                  <a:prstClr val="black">
                    <a:tint val="75000"/>
                  </a:prstClr>
                </a:solidFill>
                <a:effectLst/>
                <a:uLnTx/>
                <a:uFillTx/>
                <a:latin typeface="Gill Sans MT" panose="020B05020201040202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12-Jul-21</a:t>
            </a:fld>
            <a:endParaRPr kumimoji="0" lang="en-US" sz="1000" b="0" i="0" u="none" strike="noStrike" kern="1200" cap="none" spc="0" normalizeH="0" baseline="0" noProof="0" dirty="0">
              <a:ln>
                <a:noFill/>
              </a:ln>
              <a:solidFill>
                <a:prstClr val="black">
                  <a:tint val="75000"/>
                </a:prstClr>
              </a:solidFill>
              <a:effectLst/>
              <a:uLnTx/>
              <a:uFillTx/>
              <a:latin typeface="Gill Sans MT" panose="020B0502020104020203"/>
              <a:ea typeface="+mn-ea"/>
              <a:cs typeface="+mn-cs"/>
            </a:endParaRPr>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black">
                  <a:tint val="75000"/>
                </a:prstClr>
              </a:solidFill>
              <a:effectLst/>
              <a:uLnTx/>
              <a:uFillTx/>
              <a:latin typeface="Gill Sans MT" panose="020B0502020104020203"/>
              <a:ea typeface="+mn-ea"/>
              <a:cs typeface="+mn-cs"/>
            </a:endParaRPr>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fld id="{6D22F896-40B5-4ADD-8801-0D06FADFA095}" type="slidenum">
              <a:rPr kumimoji="0" lang="en-US" sz="2800" b="0" i="0" u="none" strike="noStrike" kern="1200" cap="none" spc="0" normalizeH="0" baseline="0" noProof="0" dirty="0">
                <a:ln>
                  <a:noFill/>
                </a:ln>
                <a:solidFill>
                  <a:srgbClr val="B71E42"/>
                </a:solidFill>
                <a:effectLst/>
                <a:uLnTx/>
                <a:uFillTx/>
                <a:latin typeface="Gill Sans MT" panose="020B05020201040202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2800" b="0" i="0" u="none" strike="noStrike" kern="1200" cap="none" spc="0" normalizeH="0" baseline="0" noProof="0" dirty="0">
              <a:ln>
                <a:noFill/>
              </a:ln>
              <a:solidFill>
                <a:srgbClr val="B71E42"/>
              </a:solidFill>
              <a:effectLst/>
              <a:uLnTx/>
              <a:uFillTx/>
              <a:latin typeface="Gill Sans MT" panose="020B0502020104020203"/>
              <a:ea typeface="+mn-ea"/>
              <a:cs typeface="+mn-cs"/>
            </a:endParaRPr>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12437908"/>
      </p:ext>
    </p:extLst>
  </p:cSld>
  <p:clrMap bg1="lt1" tx1="dk1" bg2="lt2" tx2="dk2" accent1="accent1" accent2="accent2" accent3="accent3" accent4="accent4" accent5="accent5" accent6="accent6" hlink="hlink" folHlink="folHlink"/>
  <p:sldLayoutIdLst>
    <p:sldLayoutId id="2147483712" r:id="rId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fld id="{48A87A34-81AB-432B-8DAE-1953F412C126}" type="datetimeFigureOut">
              <a:rPr kumimoji="0" lang="en-US" sz="1000" b="0" i="0" u="none" strike="noStrike" kern="1200" cap="none" spc="0" normalizeH="0" baseline="0" noProof="0" dirty="0">
                <a:ln>
                  <a:noFill/>
                </a:ln>
                <a:solidFill>
                  <a:prstClr val="black">
                    <a:tint val="75000"/>
                  </a:prstClr>
                </a:solidFill>
                <a:effectLst/>
                <a:uLnTx/>
                <a:uFillTx/>
                <a:latin typeface="Gill Sans MT" panose="020B05020201040202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12-Jul-21</a:t>
            </a:fld>
            <a:endParaRPr kumimoji="0" lang="en-US" sz="1000" b="0" i="0" u="none" strike="noStrike" kern="1200" cap="none" spc="0" normalizeH="0" baseline="0" noProof="0" dirty="0">
              <a:ln>
                <a:noFill/>
              </a:ln>
              <a:solidFill>
                <a:prstClr val="black">
                  <a:tint val="75000"/>
                </a:prstClr>
              </a:solidFill>
              <a:effectLst/>
              <a:uLnTx/>
              <a:uFillTx/>
              <a:latin typeface="Gill Sans MT" panose="020B0502020104020203"/>
              <a:ea typeface="+mn-ea"/>
              <a:cs typeface="+mn-cs"/>
            </a:endParaRPr>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black">
                  <a:tint val="75000"/>
                </a:prstClr>
              </a:solidFill>
              <a:effectLst/>
              <a:uLnTx/>
              <a:uFillTx/>
              <a:latin typeface="Gill Sans MT" panose="020B0502020104020203"/>
              <a:ea typeface="+mn-ea"/>
              <a:cs typeface="+mn-cs"/>
            </a:endParaRPr>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fld id="{6D22F896-40B5-4ADD-8801-0D06FADFA095}" type="slidenum">
              <a:rPr kumimoji="0" lang="en-US" sz="2800" b="0" i="0" u="none" strike="noStrike" kern="1200" cap="none" spc="0" normalizeH="0" baseline="0" noProof="0" dirty="0">
                <a:ln>
                  <a:noFill/>
                </a:ln>
                <a:solidFill>
                  <a:srgbClr val="B71E42"/>
                </a:solidFill>
                <a:effectLst/>
                <a:uLnTx/>
                <a:uFillTx/>
                <a:latin typeface="Gill Sans MT" panose="020B05020201040202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2800" b="0" i="0" u="none" strike="noStrike" kern="1200" cap="none" spc="0" normalizeH="0" baseline="0" noProof="0" dirty="0">
              <a:ln>
                <a:noFill/>
              </a:ln>
              <a:solidFill>
                <a:srgbClr val="B71E42"/>
              </a:solidFill>
              <a:effectLst/>
              <a:uLnTx/>
              <a:uFillTx/>
              <a:latin typeface="Gill Sans MT" panose="020B0502020104020203"/>
              <a:ea typeface="+mn-ea"/>
              <a:cs typeface="+mn-cs"/>
            </a:endParaRPr>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14487839"/>
      </p:ext>
    </p:extLst>
  </p:cSld>
  <p:clrMap bg1="lt1" tx1="dk1" bg2="lt2" tx2="dk2" accent1="accent1" accent2="accent2" accent3="accent3" accent4="accent4" accent5="accent5" accent6="accent6" hlink="hlink" folHlink="folHlink"/>
  <p:sldLayoutIdLst>
    <p:sldLayoutId id="2147483714" r:id="rId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fld id="{48A87A34-81AB-432B-8DAE-1953F412C126}" type="datetimeFigureOut">
              <a:rPr kumimoji="0" lang="en-US" sz="1000" b="0" i="0" u="none" strike="noStrike" kern="1200" cap="none" spc="0" normalizeH="0" baseline="0" noProof="0" dirty="0">
                <a:ln>
                  <a:noFill/>
                </a:ln>
                <a:solidFill>
                  <a:prstClr val="black">
                    <a:tint val="75000"/>
                  </a:prstClr>
                </a:solidFill>
                <a:effectLst/>
                <a:uLnTx/>
                <a:uFillTx/>
                <a:latin typeface="Gill Sans MT" panose="020B05020201040202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12-Jul-21</a:t>
            </a:fld>
            <a:endParaRPr kumimoji="0" lang="en-US" sz="1000" b="0" i="0" u="none" strike="noStrike" kern="1200" cap="none" spc="0" normalizeH="0" baseline="0" noProof="0" dirty="0">
              <a:ln>
                <a:noFill/>
              </a:ln>
              <a:solidFill>
                <a:prstClr val="black">
                  <a:tint val="75000"/>
                </a:prstClr>
              </a:solidFill>
              <a:effectLst/>
              <a:uLnTx/>
              <a:uFillTx/>
              <a:latin typeface="Gill Sans MT" panose="020B0502020104020203"/>
              <a:ea typeface="+mn-ea"/>
              <a:cs typeface="+mn-cs"/>
            </a:endParaRPr>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black">
                  <a:tint val="75000"/>
                </a:prstClr>
              </a:solidFill>
              <a:effectLst/>
              <a:uLnTx/>
              <a:uFillTx/>
              <a:latin typeface="Gill Sans MT" panose="020B0502020104020203"/>
              <a:ea typeface="+mn-ea"/>
              <a:cs typeface="+mn-cs"/>
            </a:endParaRPr>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fld id="{6D22F896-40B5-4ADD-8801-0D06FADFA095}" type="slidenum">
              <a:rPr kumimoji="0" lang="en-US" sz="2800" b="0" i="0" u="none" strike="noStrike" kern="1200" cap="none" spc="0" normalizeH="0" baseline="0" noProof="0" dirty="0">
                <a:ln>
                  <a:noFill/>
                </a:ln>
                <a:solidFill>
                  <a:srgbClr val="B71E42"/>
                </a:solidFill>
                <a:effectLst/>
                <a:uLnTx/>
                <a:uFillTx/>
                <a:latin typeface="Gill Sans MT" panose="020B05020201040202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2800" b="0" i="0" u="none" strike="noStrike" kern="1200" cap="none" spc="0" normalizeH="0" baseline="0" noProof="0" dirty="0">
              <a:ln>
                <a:noFill/>
              </a:ln>
              <a:solidFill>
                <a:srgbClr val="B71E42"/>
              </a:solidFill>
              <a:effectLst/>
              <a:uLnTx/>
              <a:uFillTx/>
              <a:latin typeface="Gill Sans MT" panose="020B0502020104020203"/>
              <a:ea typeface="+mn-ea"/>
              <a:cs typeface="+mn-cs"/>
            </a:endParaRPr>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33960395"/>
      </p:ext>
    </p:extLst>
  </p:cSld>
  <p:clrMap bg1="lt1" tx1="dk1" bg2="lt2" tx2="dk2" accent1="accent1" accent2="accent2" accent3="accent3" accent4="accent4" accent5="accent5" accent6="accent6" hlink="hlink" folHlink="folHlink"/>
  <p:sldLayoutIdLst>
    <p:sldLayoutId id="2147483716" r:id="rId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fld id="{48A87A34-81AB-432B-8DAE-1953F412C126}" type="datetimeFigureOut">
              <a:rPr kumimoji="0" lang="en-US" sz="1000" b="0" i="0" u="none" strike="noStrike" kern="1200" cap="none" spc="0" normalizeH="0" baseline="0" noProof="0" dirty="0">
                <a:ln>
                  <a:noFill/>
                </a:ln>
                <a:solidFill>
                  <a:prstClr val="black">
                    <a:tint val="75000"/>
                  </a:prstClr>
                </a:solidFill>
                <a:effectLst/>
                <a:uLnTx/>
                <a:uFillTx/>
                <a:latin typeface="Gill Sans MT" panose="020B05020201040202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12-Jul-21</a:t>
            </a:fld>
            <a:endParaRPr kumimoji="0" lang="en-US" sz="1000" b="0" i="0" u="none" strike="noStrike" kern="1200" cap="none" spc="0" normalizeH="0" baseline="0" noProof="0" dirty="0">
              <a:ln>
                <a:noFill/>
              </a:ln>
              <a:solidFill>
                <a:prstClr val="black">
                  <a:tint val="75000"/>
                </a:prstClr>
              </a:solidFill>
              <a:effectLst/>
              <a:uLnTx/>
              <a:uFillTx/>
              <a:latin typeface="Gill Sans MT" panose="020B0502020104020203"/>
              <a:ea typeface="+mn-ea"/>
              <a:cs typeface="+mn-cs"/>
            </a:endParaRPr>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black">
                  <a:tint val="75000"/>
                </a:prstClr>
              </a:solidFill>
              <a:effectLst/>
              <a:uLnTx/>
              <a:uFillTx/>
              <a:latin typeface="Gill Sans MT" panose="020B0502020104020203"/>
              <a:ea typeface="+mn-ea"/>
              <a:cs typeface="+mn-cs"/>
            </a:endParaRPr>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fld id="{6D22F896-40B5-4ADD-8801-0D06FADFA095}" type="slidenum">
              <a:rPr kumimoji="0" lang="en-US" sz="2800" b="0" i="0" u="none" strike="noStrike" kern="1200" cap="none" spc="0" normalizeH="0" baseline="0" noProof="0" dirty="0">
                <a:ln>
                  <a:noFill/>
                </a:ln>
                <a:solidFill>
                  <a:srgbClr val="B71E42"/>
                </a:solidFill>
                <a:effectLst/>
                <a:uLnTx/>
                <a:uFillTx/>
                <a:latin typeface="Gill Sans MT" panose="020B05020201040202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2800" b="0" i="0" u="none" strike="noStrike" kern="1200" cap="none" spc="0" normalizeH="0" baseline="0" noProof="0" dirty="0">
              <a:ln>
                <a:noFill/>
              </a:ln>
              <a:solidFill>
                <a:srgbClr val="B71E42"/>
              </a:solidFill>
              <a:effectLst/>
              <a:uLnTx/>
              <a:uFillTx/>
              <a:latin typeface="Gill Sans MT" panose="020B0502020104020203"/>
              <a:ea typeface="+mn-ea"/>
              <a:cs typeface="+mn-cs"/>
            </a:endParaRPr>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37632426"/>
      </p:ext>
    </p:extLst>
  </p:cSld>
  <p:clrMap bg1="lt1" tx1="dk1" bg2="lt2" tx2="dk2" accent1="accent1" accent2="accent2" accent3="accent3" accent4="accent4" accent5="accent5" accent6="accent6" hlink="hlink" folHlink="folHlink"/>
  <p:sldLayoutIdLst>
    <p:sldLayoutId id="2147483664" r:id="rId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fld id="{48A87A34-81AB-432B-8DAE-1953F412C126}" type="datetimeFigureOut">
              <a:rPr kumimoji="0" lang="en-US" sz="1000" b="0" i="0" u="none" strike="noStrike" kern="1200" cap="none" spc="0" normalizeH="0" baseline="0" noProof="0" dirty="0">
                <a:ln>
                  <a:noFill/>
                </a:ln>
                <a:solidFill>
                  <a:prstClr val="black">
                    <a:tint val="75000"/>
                  </a:prstClr>
                </a:solidFill>
                <a:effectLst/>
                <a:uLnTx/>
                <a:uFillTx/>
                <a:latin typeface="Gill Sans MT" panose="020B05020201040202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12-Jul-21</a:t>
            </a:fld>
            <a:endParaRPr kumimoji="0" lang="en-US" sz="1000" b="0" i="0" u="none" strike="noStrike" kern="1200" cap="none" spc="0" normalizeH="0" baseline="0" noProof="0" dirty="0">
              <a:ln>
                <a:noFill/>
              </a:ln>
              <a:solidFill>
                <a:prstClr val="black">
                  <a:tint val="75000"/>
                </a:prstClr>
              </a:solidFill>
              <a:effectLst/>
              <a:uLnTx/>
              <a:uFillTx/>
              <a:latin typeface="Gill Sans MT" panose="020B0502020104020203"/>
              <a:ea typeface="+mn-ea"/>
              <a:cs typeface="+mn-cs"/>
            </a:endParaRPr>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black">
                  <a:tint val="75000"/>
                </a:prstClr>
              </a:solidFill>
              <a:effectLst/>
              <a:uLnTx/>
              <a:uFillTx/>
              <a:latin typeface="Gill Sans MT" panose="020B0502020104020203"/>
              <a:ea typeface="+mn-ea"/>
              <a:cs typeface="+mn-cs"/>
            </a:endParaRPr>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fld id="{6D22F896-40B5-4ADD-8801-0D06FADFA095}" type="slidenum">
              <a:rPr kumimoji="0" lang="en-US" sz="2800" b="0" i="0" u="none" strike="noStrike" kern="1200" cap="none" spc="0" normalizeH="0" baseline="0" noProof="0" dirty="0">
                <a:ln>
                  <a:noFill/>
                </a:ln>
                <a:solidFill>
                  <a:srgbClr val="B71E42"/>
                </a:solidFill>
                <a:effectLst/>
                <a:uLnTx/>
                <a:uFillTx/>
                <a:latin typeface="Gill Sans MT" panose="020B05020201040202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2800" b="0" i="0" u="none" strike="noStrike" kern="1200" cap="none" spc="0" normalizeH="0" baseline="0" noProof="0" dirty="0">
              <a:ln>
                <a:noFill/>
              </a:ln>
              <a:solidFill>
                <a:srgbClr val="B71E42"/>
              </a:solidFill>
              <a:effectLst/>
              <a:uLnTx/>
              <a:uFillTx/>
              <a:latin typeface="Gill Sans MT" panose="020B0502020104020203"/>
              <a:ea typeface="+mn-ea"/>
              <a:cs typeface="+mn-cs"/>
            </a:endParaRPr>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63572292"/>
      </p:ext>
    </p:extLst>
  </p:cSld>
  <p:clrMap bg1="lt1" tx1="dk1" bg2="lt2" tx2="dk2" accent1="accent1" accent2="accent2" accent3="accent3" accent4="accent4" accent5="accent5" accent6="accent6" hlink="hlink" folHlink="folHlink"/>
  <p:sldLayoutIdLst>
    <p:sldLayoutId id="2147483718" r:id="rId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fld id="{48A87A34-81AB-432B-8DAE-1953F412C126}" type="datetimeFigureOut">
              <a:rPr kumimoji="0" lang="en-US" sz="1000" b="0" i="0" u="none" strike="noStrike" kern="1200" cap="none" spc="0" normalizeH="0" baseline="0" noProof="0" dirty="0">
                <a:ln>
                  <a:noFill/>
                </a:ln>
                <a:solidFill>
                  <a:prstClr val="black">
                    <a:tint val="75000"/>
                  </a:prstClr>
                </a:solidFill>
                <a:effectLst/>
                <a:uLnTx/>
                <a:uFillTx/>
                <a:latin typeface="Gill Sans MT" panose="020B05020201040202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12-Jul-21</a:t>
            </a:fld>
            <a:endParaRPr kumimoji="0" lang="en-US" sz="1000" b="0" i="0" u="none" strike="noStrike" kern="1200" cap="none" spc="0" normalizeH="0" baseline="0" noProof="0" dirty="0">
              <a:ln>
                <a:noFill/>
              </a:ln>
              <a:solidFill>
                <a:prstClr val="black">
                  <a:tint val="75000"/>
                </a:prstClr>
              </a:solidFill>
              <a:effectLst/>
              <a:uLnTx/>
              <a:uFillTx/>
              <a:latin typeface="Gill Sans MT" panose="020B0502020104020203"/>
              <a:ea typeface="+mn-ea"/>
              <a:cs typeface="+mn-cs"/>
            </a:endParaRPr>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black">
                  <a:tint val="75000"/>
                </a:prstClr>
              </a:solidFill>
              <a:effectLst/>
              <a:uLnTx/>
              <a:uFillTx/>
              <a:latin typeface="Gill Sans MT" panose="020B0502020104020203"/>
              <a:ea typeface="+mn-ea"/>
              <a:cs typeface="+mn-cs"/>
            </a:endParaRPr>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fld id="{6D22F896-40B5-4ADD-8801-0D06FADFA095}" type="slidenum">
              <a:rPr kumimoji="0" lang="en-US" sz="2800" b="0" i="0" u="none" strike="noStrike" kern="1200" cap="none" spc="0" normalizeH="0" baseline="0" noProof="0" dirty="0">
                <a:ln>
                  <a:noFill/>
                </a:ln>
                <a:solidFill>
                  <a:srgbClr val="B71E42"/>
                </a:solidFill>
                <a:effectLst/>
                <a:uLnTx/>
                <a:uFillTx/>
                <a:latin typeface="Gill Sans MT" panose="020B05020201040202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2800" b="0" i="0" u="none" strike="noStrike" kern="1200" cap="none" spc="0" normalizeH="0" baseline="0" noProof="0" dirty="0">
              <a:ln>
                <a:noFill/>
              </a:ln>
              <a:solidFill>
                <a:srgbClr val="B71E42"/>
              </a:solidFill>
              <a:effectLst/>
              <a:uLnTx/>
              <a:uFillTx/>
              <a:latin typeface="Gill Sans MT" panose="020B0502020104020203"/>
              <a:ea typeface="+mn-ea"/>
              <a:cs typeface="+mn-cs"/>
            </a:endParaRPr>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39927278"/>
      </p:ext>
    </p:extLst>
  </p:cSld>
  <p:clrMap bg1="lt1" tx1="dk1" bg2="lt2" tx2="dk2" accent1="accent1" accent2="accent2" accent3="accent3" accent4="accent4" accent5="accent5" accent6="accent6" hlink="hlink" folHlink="folHlink"/>
  <p:sldLayoutIdLst>
    <p:sldLayoutId id="2147483720" r:id="rId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fld id="{48A87A34-81AB-432B-8DAE-1953F412C126}" type="datetimeFigureOut">
              <a:rPr kumimoji="0" lang="en-US" sz="1000" b="0" i="0" u="none" strike="noStrike" kern="1200" cap="none" spc="0" normalizeH="0" baseline="0" noProof="0" dirty="0">
                <a:ln>
                  <a:noFill/>
                </a:ln>
                <a:solidFill>
                  <a:prstClr val="black">
                    <a:tint val="75000"/>
                  </a:prstClr>
                </a:solidFill>
                <a:effectLst/>
                <a:uLnTx/>
                <a:uFillTx/>
                <a:latin typeface="Gill Sans MT" panose="020B05020201040202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12-Jul-21</a:t>
            </a:fld>
            <a:endParaRPr kumimoji="0" lang="en-US" sz="1000" b="0" i="0" u="none" strike="noStrike" kern="1200" cap="none" spc="0" normalizeH="0" baseline="0" noProof="0" dirty="0">
              <a:ln>
                <a:noFill/>
              </a:ln>
              <a:solidFill>
                <a:prstClr val="black">
                  <a:tint val="75000"/>
                </a:prstClr>
              </a:solidFill>
              <a:effectLst/>
              <a:uLnTx/>
              <a:uFillTx/>
              <a:latin typeface="Gill Sans MT" panose="020B0502020104020203"/>
              <a:ea typeface="+mn-ea"/>
              <a:cs typeface="+mn-cs"/>
            </a:endParaRPr>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black">
                  <a:tint val="75000"/>
                </a:prstClr>
              </a:solidFill>
              <a:effectLst/>
              <a:uLnTx/>
              <a:uFillTx/>
              <a:latin typeface="Gill Sans MT" panose="020B0502020104020203"/>
              <a:ea typeface="+mn-ea"/>
              <a:cs typeface="+mn-cs"/>
            </a:endParaRPr>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fld id="{6D22F896-40B5-4ADD-8801-0D06FADFA095}" type="slidenum">
              <a:rPr kumimoji="0" lang="en-US" sz="2800" b="0" i="0" u="none" strike="noStrike" kern="1200" cap="none" spc="0" normalizeH="0" baseline="0" noProof="0" dirty="0">
                <a:ln>
                  <a:noFill/>
                </a:ln>
                <a:solidFill>
                  <a:srgbClr val="B71E42"/>
                </a:solidFill>
                <a:effectLst/>
                <a:uLnTx/>
                <a:uFillTx/>
                <a:latin typeface="Gill Sans MT" panose="020B05020201040202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2800" b="0" i="0" u="none" strike="noStrike" kern="1200" cap="none" spc="0" normalizeH="0" baseline="0" noProof="0" dirty="0">
              <a:ln>
                <a:noFill/>
              </a:ln>
              <a:solidFill>
                <a:srgbClr val="B71E42"/>
              </a:solidFill>
              <a:effectLst/>
              <a:uLnTx/>
              <a:uFillTx/>
              <a:latin typeface="Gill Sans MT" panose="020B0502020104020203"/>
              <a:ea typeface="+mn-ea"/>
              <a:cs typeface="+mn-cs"/>
            </a:endParaRPr>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87156674"/>
      </p:ext>
    </p:extLst>
  </p:cSld>
  <p:clrMap bg1="lt1" tx1="dk1" bg2="lt2" tx2="dk2" accent1="accent1" accent2="accent2" accent3="accent3" accent4="accent4" accent5="accent5" accent6="accent6" hlink="hlink" folHlink="folHlink"/>
  <p:sldLayoutIdLst>
    <p:sldLayoutId id="2147483722" r:id="rId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fld id="{48A87A34-81AB-432B-8DAE-1953F412C126}" type="datetimeFigureOut">
              <a:rPr kumimoji="0" lang="en-US" sz="1000" b="0" i="0" u="none" strike="noStrike" kern="1200" cap="none" spc="0" normalizeH="0" baseline="0" noProof="0" dirty="0">
                <a:ln>
                  <a:noFill/>
                </a:ln>
                <a:solidFill>
                  <a:prstClr val="black">
                    <a:tint val="75000"/>
                  </a:prstClr>
                </a:solidFill>
                <a:effectLst/>
                <a:uLnTx/>
                <a:uFillTx/>
                <a:latin typeface="Gill Sans MT" panose="020B05020201040202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12-Jul-21</a:t>
            </a:fld>
            <a:endParaRPr kumimoji="0" lang="en-US" sz="1000" b="0" i="0" u="none" strike="noStrike" kern="1200" cap="none" spc="0" normalizeH="0" baseline="0" noProof="0" dirty="0">
              <a:ln>
                <a:noFill/>
              </a:ln>
              <a:solidFill>
                <a:prstClr val="black">
                  <a:tint val="75000"/>
                </a:prstClr>
              </a:solidFill>
              <a:effectLst/>
              <a:uLnTx/>
              <a:uFillTx/>
              <a:latin typeface="Gill Sans MT" panose="020B0502020104020203"/>
              <a:ea typeface="+mn-ea"/>
              <a:cs typeface="+mn-cs"/>
            </a:endParaRPr>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black">
                  <a:tint val="75000"/>
                </a:prstClr>
              </a:solidFill>
              <a:effectLst/>
              <a:uLnTx/>
              <a:uFillTx/>
              <a:latin typeface="Gill Sans MT" panose="020B0502020104020203"/>
              <a:ea typeface="+mn-ea"/>
              <a:cs typeface="+mn-cs"/>
            </a:endParaRPr>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fld id="{6D22F896-40B5-4ADD-8801-0D06FADFA095}" type="slidenum">
              <a:rPr kumimoji="0" lang="en-US" sz="2800" b="0" i="0" u="none" strike="noStrike" kern="1200" cap="none" spc="0" normalizeH="0" baseline="0" noProof="0" dirty="0">
                <a:ln>
                  <a:noFill/>
                </a:ln>
                <a:solidFill>
                  <a:srgbClr val="B71E42"/>
                </a:solidFill>
                <a:effectLst/>
                <a:uLnTx/>
                <a:uFillTx/>
                <a:latin typeface="Gill Sans MT" panose="020B05020201040202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2800" b="0" i="0" u="none" strike="noStrike" kern="1200" cap="none" spc="0" normalizeH="0" baseline="0" noProof="0" dirty="0">
              <a:ln>
                <a:noFill/>
              </a:ln>
              <a:solidFill>
                <a:srgbClr val="B71E42"/>
              </a:solidFill>
              <a:effectLst/>
              <a:uLnTx/>
              <a:uFillTx/>
              <a:latin typeface="Gill Sans MT" panose="020B0502020104020203"/>
              <a:ea typeface="+mn-ea"/>
              <a:cs typeface="+mn-cs"/>
            </a:endParaRPr>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28859408"/>
      </p:ext>
    </p:extLst>
  </p:cSld>
  <p:clrMap bg1="lt1" tx1="dk1" bg2="lt2" tx2="dk2" accent1="accent1" accent2="accent2" accent3="accent3" accent4="accent4" accent5="accent5" accent6="accent6" hlink="hlink" folHlink="folHlink"/>
  <p:sldLayoutIdLst>
    <p:sldLayoutId id="2147483724" r:id="rId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fld id="{48A87A34-81AB-432B-8DAE-1953F412C126}" type="datetimeFigureOut">
              <a:rPr kumimoji="0" lang="en-US" sz="1000" b="0" i="0" u="none" strike="noStrike" kern="1200" cap="none" spc="0" normalizeH="0" baseline="0" noProof="0" dirty="0">
                <a:ln>
                  <a:noFill/>
                </a:ln>
                <a:solidFill>
                  <a:prstClr val="black">
                    <a:tint val="75000"/>
                  </a:prstClr>
                </a:solidFill>
                <a:effectLst/>
                <a:uLnTx/>
                <a:uFillTx/>
                <a:latin typeface="Gill Sans MT" panose="020B05020201040202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12-Jul-21</a:t>
            </a:fld>
            <a:endParaRPr kumimoji="0" lang="en-US" sz="1000" b="0" i="0" u="none" strike="noStrike" kern="1200" cap="none" spc="0" normalizeH="0" baseline="0" noProof="0" dirty="0">
              <a:ln>
                <a:noFill/>
              </a:ln>
              <a:solidFill>
                <a:prstClr val="black">
                  <a:tint val="75000"/>
                </a:prstClr>
              </a:solidFill>
              <a:effectLst/>
              <a:uLnTx/>
              <a:uFillTx/>
              <a:latin typeface="Gill Sans MT" panose="020B0502020104020203"/>
              <a:ea typeface="+mn-ea"/>
              <a:cs typeface="+mn-cs"/>
            </a:endParaRPr>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black">
                  <a:tint val="75000"/>
                </a:prstClr>
              </a:solidFill>
              <a:effectLst/>
              <a:uLnTx/>
              <a:uFillTx/>
              <a:latin typeface="Gill Sans MT" panose="020B0502020104020203"/>
              <a:ea typeface="+mn-ea"/>
              <a:cs typeface="+mn-cs"/>
            </a:endParaRPr>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fld id="{6D22F896-40B5-4ADD-8801-0D06FADFA095}" type="slidenum">
              <a:rPr kumimoji="0" lang="en-US" sz="2800" b="0" i="0" u="none" strike="noStrike" kern="1200" cap="none" spc="0" normalizeH="0" baseline="0" noProof="0" dirty="0">
                <a:ln>
                  <a:noFill/>
                </a:ln>
                <a:solidFill>
                  <a:srgbClr val="B71E42"/>
                </a:solidFill>
                <a:effectLst/>
                <a:uLnTx/>
                <a:uFillTx/>
                <a:latin typeface="Gill Sans MT" panose="020B05020201040202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2800" b="0" i="0" u="none" strike="noStrike" kern="1200" cap="none" spc="0" normalizeH="0" baseline="0" noProof="0" dirty="0">
              <a:ln>
                <a:noFill/>
              </a:ln>
              <a:solidFill>
                <a:srgbClr val="B71E42"/>
              </a:solidFill>
              <a:effectLst/>
              <a:uLnTx/>
              <a:uFillTx/>
              <a:latin typeface="Gill Sans MT" panose="020B0502020104020203"/>
              <a:ea typeface="+mn-ea"/>
              <a:cs typeface="+mn-cs"/>
            </a:endParaRPr>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2145505"/>
      </p:ext>
    </p:extLst>
  </p:cSld>
  <p:clrMap bg1="lt1" tx1="dk1" bg2="lt2" tx2="dk2" accent1="accent1" accent2="accent2" accent3="accent3" accent4="accent4" accent5="accent5" accent6="accent6" hlink="hlink" folHlink="folHlink"/>
  <p:sldLayoutIdLst>
    <p:sldLayoutId id="2147483726" r:id="rId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fld id="{48A87A34-81AB-432B-8DAE-1953F412C126}" type="datetimeFigureOut">
              <a:rPr kumimoji="0" lang="en-US" sz="1000" b="0" i="0" u="none" strike="noStrike" kern="1200" cap="none" spc="0" normalizeH="0" baseline="0" noProof="0" dirty="0">
                <a:ln>
                  <a:noFill/>
                </a:ln>
                <a:solidFill>
                  <a:prstClr val="black">
                    <a:tint val="75000"/>
                  </a:prstClr>
                </a:solidFill>
                <a:effectLst/>
                <a:uLnTx/>
                <a:uFillTx/>
                <a:latin typeface="Gill Sans MT" panose="020B05020201040202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12-Jul-21</a:t>
            </a:fld>
            <a:endParaRPr kumimoji="0" lang="en-US" sz="1000" b="0" i="0" u="none" strike="noStrike" kern="1200" cap="none" spc="0" normalizeH="0" baseline="0" noProof="0" dirty="0">
              <a:ln>
                <a:noFill/>
              </a:ln>
              <a:solidFill>
                <a:prstClr val="black">
                  <a:tint val="75000"/>
                </a:prstClr>
              </a:solidFill>
              <a:effectLst/>
              <a:uLnTx/>
              <a:uFillTx/>
              <a:latin typeface="Gill Sans MT" panose="020B0502020104020203"/>
              <a:ea typeface="+mn-ea"/>
              <a:cs typeface="+mn-cs"/>
            </a:endParaRPr>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black">
                  <a:tint val="75000"/>
                </a:prstClr>
              </a:solidFill>
              <a:effectLst/>
              <a:uLnTx/>
              <a:uFillTx/>
              <a:latin typeface="Gill Sans MT" panose="020B0502020104020203"/>
              <a:ea typeface="+mn-ea"/>
              <a:cs typeface="+mn-cs"/>
            </a:endParaRPr>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fld id="{6D22F896-40B5-4ADD-8801-0D06FADFA095}" type="slidenum">
              <a:rPr kumimoji="0" lang="en-US" sz="2800" b="0" i="0" u="none" strike="noStrike" kern="1200" cap="none" spc="0" normalizeH="0" baseline="0" noProof="0" dirty="0">
                <a:ln>
                  <a:noFill/>
                </a:ln>
                <a:solidFill>
                  <a:srgbClr val="B71E42"/>
                </a:solidFill>
                <a:effectLst/>
                <a:uLnTx/>
                <a:uFillTx/>
                <a:latin typeface="Gill Sans MT" panose="020B05020201040202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2800" b="0" i="0" u="none" strike="noStrike" kern="1200" cap="none" spc="0" normalizeH="0" baseline="0" noProof="0" dirty="0">
              <a:ln>
                <a:noFill/>
              </a:ln>
              <a:solidFill>
                <a:srgbClr val="B71E42"/>
              </a:solidFill>
              <a:effectLst/>
              <a:uLnTx/>
              <a:uFillTx/>
              <a:latin typeface="Gill Sans MT" panose="020B0502020104020203"/>
              <a:ea typeface="+mn-ea"/>
              <a:cs typeface="+mn-cs"/>
            </a:endParaRPr>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66515203"/>
      </p:ext>
    </p:extLst>
  </p:cSld>
  <p:clrMap bg1="lt1" tx1="dk1" bg2="lt2" tx2="dk2" accent1="accent1" accent2="accent2" accent3="accent3" accent4="accent4" accent5="accent5" accent6="accent6" hlink="hlink" folHlink="folHlink"/>
  <p:sldLayoutIdLst>
    <p:sldLayoutId id="2147483728" r:id="rId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fld id="{48A87A34-81AB-432B-8DAE-1953F412C126}" type="datetimeFigureOut">
              <a:rPr kumimoji="0" lang="en-US" sz="1000" b="0" i="0" u="none" strike="noStrike" kern="1200" cap="none" spc="0" normalizeH="0" baseline="0" noProof="0" dirty="0">
                <a:ln>
                  <a:noFill/>
                </a:ln>
                <a:solidFill>
                  <a:prstClr val="black">
                    <a:tint val="75000"/>
                  </a:prstClr>
                </a:solidFill>
                <a:effectLst/>
                <a:uLnTx/>
                <a:uFillTx/>
                <a:latin typeface="Gill Sans MT" panose="020B05020201040202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12-Jul-21</a:t>
            </a:fld>
            <a:endParaRPr kumimoji="0" lang="en-US" sz="1000" b="0" i="0" u="none" strike="noStrike" kern="1200" cap="none" spc="0" normalizeH="0" baseline="0" noProof="0" dirty="0">
              <a:ln>
                <a:noFill/>
              </a:ln>
              <a:solidFill>
                <a:prstClr val="black">
                  <a:tint val="75000"/>
                </a:prstClr>
              </a:solidFill>
              <a:effectLst/>
              <a:uLnTx/>
              <a:uFillTx/>
              <a:latin typeface="Gill Sans MT" panose="020B0502020104020203"/>
              <a:ea typeface="+mn-ea"/>
              <a:cs typeface="+mn-cs"/>
            </a:endParaRPr>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black">
                  <a:tint val="75000"/>
                </a:prstClr>
              </a:solidFill>
              <a:effectLst/>
              <a:uLnTx/>
              <a:uFillTx/>
              <a:latin typeface="Gill Sans MT" panose="020B0502020104020203"/>
              <a:ea typeface="+mn-ea"/>
              <a:cs typeface="+mn-cs"/>
            </a:endParaRPr>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fld id="{6D22F896-40B5-4ADD-8801-0D06FADFA095}" type="slidenum">
              <a:rPr kumimoji="0" lang="en-US" sz="2800" b="0" i="0" u="none" strike="noStrike" kern="1200" cap="none" spc="0" normalizeH="0" baseline="0" noProof="0" dirty="0">
                <a:ln>
                  <a:noFill/>
                </a:ln>
                <a:solidFill>
                  <a:srgbClr val="B71E42"/>
                </a:solidFill>
                <a:effectLst/>
                <a:uLnTx/>
                <a:uFillTx/>
                <a:latin typeface="Gill Sans MT" panose="020B05020201040202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2800" b="0" i="0" u="none" strike="noStrike" kern="1200" cap="none" spc="0" normalizeH="0" baseline="0" noProof="0" dirty="0">
              <a:ln>
                <a:noFill/>
              </a:ln>
              <a:solidFill>
                <a:srgbClr val="B71E42"/>
              </a:solidFill>
              <a:effectLst/>
              <a:uLnTx/>
              <a:uFillTx/>
              <a:latin typeface="Gill Sans MT" panose="020B0502020104020203"/>
              <a:ea typeface="+mn-ea"/>
              <a:cs typeface="+mn-cs"/>
            </a:endParaRPr>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338423"/>
      </p:ext>
    </p:extLst>
  </p:cSld>
  <p:clrMap bg1="lt1" tx1="dk1" bg2="lt2" tx2="dk2" accent1="accent1" accent2="accent2" accent3="accent3" accent4="accent4" accent5="accent5" accent6="accent6" hlink="hlink" folHlink="folHlink"/>
  <p:sldLayoutIdLst>
    <p:sldLayoutId id="2147483730" r:id="rId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fld id="{48A87A34-81AB-432B-8DAE-1953F412C126}" type="datetimeFigureOut">
              <a:rPr kumimoji="0" lang="en-US" sz="1000" b="0" i="0" u="none" strike="noStrike" kern="1200" cap="none" spc="0" normalizeH="0" baseline="0" noProof="0" dirty="0">
                <a:ln>
                  <a:noFill/>
                </a:ln>
                <a:solidFill>
                  <a:prstClr val="black">
                    <a:tint val="75000"/>
                  </a:prstClr>
                </a:solidFill>
                <a:effectLst/>
                <a:uLnTx/>
                <a:uFillTx/>
                <a:latin typeface="Gill Sans MT" panose="020B05020201040202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12-Jul-21</a:t>
            </a:fld>
            <a:endParaRPr kumimoji="0" lang="en-US" sz="1000" b="0" i="0" u="none" strike="noStrike" kern="1200" cap="none" spc="0" normalizeH="0" baseline="0" noProof="0" dirty="0">
              <a:ln>
                <a:noFill/>
              </a:ln>
              <a:solidFill>
                <a:prstClr val="black">
                  <a:tint val="75000"/>
                </a:prstClr>
              </a:solidFill>
              <a:effectLst/>
              <a:uLnTx/>
              <a:uFillTx/>
              <a:latin typeface="Gill Sans MT" panose="020B0502020104020203"/>
              <a:ea typeface="+mn-ea"/>
              <a:cs typeface="+mn-cs"/>
            </a:endParaRPr>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black">
                  <a:tint val="75000"/>
                </a:prstClr>
              </a:solidFill>
              <a:effectLst/>
              <a:uLnTx/>
              <a:uFillTx/>
              <a:latin typeface="Gill Sans MT" panose="020B0502020104020203"/>
              <a:ea typeface="+mn-ea"/>
              <a:cs typeface="+mn-cs"/>
            </a:endParaRPr>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fld id="{6D22F896-40B5-4ADD-8801-0D06FADFA095}" type="slidenum">
              <a:rPr kumimoji="0" lang="en-US" sz="2800" b="0" i="0" u="none" strike="noStrike" kern="1200" cap="none" spc="0" normalizeH="0" baseline="0" noProof="0" dirty="0">
                <a:ln>
                  <a:noFill/>
                </a:ln>
                <a:solidFill>
                  <a:srgbClr val="B71E42"/>
                </a:solidFill>
                <a:effectLst/>
                <a:uLnTx/>
                <a:uFillTx/>
                <a:latin typeface="Gill Sans MT" panose="020B05020201040202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2800" b="0" i="0" u="none" strike="noStrike" kern="1200" cap="none" spc="0" normalizeH="0" baseline="0" noProof="0" dirty="0">
              <a:ln>
                <a:noFill/>
              </a:ln>
              <a:solidFill>
                <a:srgbClr val="B71E42"/>
              </a:solidFill>
              <a:effectLst/>
              <a:uLnTx/>
              <a:uFillTx/>
              <a:latin typeface="Gill Sans MT" panose="020B0502020104020203"/>
              <a:ea typeface="+mn-ea"/>
              <a:cs typeface="+mn-cs"/>
            </a:endParaRPr>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59619416"/>
      </p:ext>
    </p:extLst>
  </p:cSld>
  <p:clrMap bg1="lt1" tx1="dk1" bg2="lt2" tx2="dk2" accent1="accent1" accent2="accent2" accent3="accent3" accent4="accent4" accent5="accent5" accent6="accent6" hlink="hlink" folHlink="folHlink"/>
  <p:sldLayoutIdLst>
    <p:sldLayoutId id="2147483732" r:id="rId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fld id="{48A87A34-81AB-432B-8DAE-1953F412C126}" type="datetimeFigureOut">
              <a:rPr kumimoji="0" lang="en-US" sz="1000" b="0" i="0" u="none" strike="noStrike" kern="1200" cap="none" spc="0" normalizeH="0" baseline="0" noProof="0" dirty="0">
                <a:ln>
                  <a:noFill/>
                </a:ln>
                <a:solidFill>
                  <a:prstClr val="black">
                    <a:tint val="75000"/>
                  </a:prstClr>
                </a:solidFill>
                <a:effectLst/>
                <a:uLnTx/>
                <a:uFillTx/>
                <a:latin typeface="Gill Sans MT" panose="020B05020201040202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12-Jul-21</a:t>
            </a:fld>
            <a:endParaRPr kumimoji="0" lang="en-US" sz="1000" b="0" i="0" u="none" strike="noStrike" kern="1200" cap="none" spc="0" normalizeH="0" baseline="0" noProof="0" dirty="0">
              <a:ln>
                <a:noFill/>
              </a:ln>
              <a:solidFill>
                <a:prstClr val="black">
                  <a:tint val="75000"/>
                </a:prstClr>
              </a:solidFill>
              <a:effectLst/>
              <a:uLnTx/>
              <a:uFillTx/>
              <a:latin typeface="Gill Sans MT" panose="020B0502020104020203"/>
              <a:ea typeface="+mn-ea"/>
              <a:cs typeface="+mn-cs"/>
            </a:endParaRPr>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black">
                  <a:tint val="75000"/>
                </a:prstClr>
              </a:solidFill>
              <a:effectLst/>
              <a:uLnTx/>
              <a:uFillTx/>
              <a:latin typeface="Gill Sans MT" panose="020B0502020104020203"/>
              <a:ea typeface="+mn-ea"/>
              <a:cs typeface="+mn-cs"/>
            </a:endParaRPr>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fld id="{6D22F896-40B5-4ADD-8801-0D06FADFA095}" type="slidenum">
              <a:rPr kumimoji="0" lang="en-US" sz="2800" b="0" i="0" u="none" strike="noStrike" kern="1200" cap="none" spc="0" normalizeH="0" baseline="0" noProof="0" dirty="0">
                <a:ln>
                  <a:noFill/>
                </a:ln>
                <a:solidFill>
                  <a:srgbClr val="B71E42"/>
                </a:solidFill>
                <a:effectLst/>
                <a:uLnTx/>
                <a:uFillTx/>
                <a:latin typeface="Gill Sans MT" panose="020B05020201040202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2800" b="0" i="0" u="none" strike="noStrike" kern="1200" cap="none" spc="0" normalizeH="0" baseline="0" noProof="0" dirty="0">
              <a:ln>
                <a:noFill/>
              </a:ln>
              <a:solidFill>
                <a:srgbClr val="B71E42"/>
              </a:solidFill>
              <a:effectLst/>
              <a:uLnTx/>
              <a:uFillTx/>
              <a:latin typeface="Gill Sans MT" panose="020B0502020104020203"/>
              <a:ea typeface="+mn-ea"/>
              <a:cs typeface="+mn-cs"/>
            </a:endParaRPr>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1567986"/>
      </p:ext>
    </p:extLst>
  </p:cSld>
  <p:clrMap bg1="lt1" tx1="dk1" bg2="lt2" tx2="dk2" accent1="accent1" accent2="accent2" accent3="accent3" accent4="accent4" accent5="accent5" accent6="accent6" hlink="hlink" folHlink="folHlink"/>
  <p:sldLayoutIdLst>
    <p:sldLayoutId id="2147483734" r:id="rId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fld id="{48A87A34-81AB-432B-8DAE-1953F412C126}" type="datetimeFigureOut">
              <a:rPr kumimoji="0" lang="en-US" sz="1000" b="0" i="0" u="none" strike="noStrike" kern="1200" cap="none" spc="0" normalizeH="0" baseline="0" noProof="0" dirty="0">
                <a:ln>
                  <a:noFill/>
                </a:ln>
                <a:solidFill>
                  <a:prstClr val="black">
                    <a:tint val="75000"/>
                  </a:prstClr>
                </a:solidFill>
                <a:effectLst/>
                <a:uLnTx/>
                <a:uFillTx/>
                <a:latin typeface="Gill Sans MT" panose="020B05020201040202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12-Jul-21</a:t>
            </a:fld>
            <a:endParaRPr kumimoji="0" lang="en-US" sz="1000" b="0" i="0" u="none" strike="noStrike" kern="1200" cap="none" spc="0" normalizeH="0" baseline="0" noProof="0" dirty="0">
              <a:ln>
                <a:noFill/>
              </a:ln>
              <a:solidFill>
                <a:prstClr val="black">
                  <a:tint val="75000"/>
                </a:prstClr>
              </a:solidFill>
              <a:effectLst/>
              <a:uLnTx/>
              <a:uFillTx/>
              <a:latin typeface="Gill Sans MT" panose="020B0502020104020203"/>
              <a:ea typeface="+mn-ea"/>
              <a:cs typeface="+mn-cs"/>
            </a:endParaRPr>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black">
                  <a:tint val="75000"/>
                </a:prstClr>
              </a:solidFill>
              <a:effectLst/>
              <a:uLnTx/>
              <a:uFillTx/>
              <a:latin typeface="Gill Sans MT" panose="020B0502020104020203"/>
              <a:ea typeface="+mn-ea"/>
              <a:cs typeface="+mn-cs"/>
            </a:endParaRPr>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fld id="{6D22F896-40B5-4ADD-8801-0D06FADFA095}" type="slidenum">
              <a:rPr kumimoji="0" lang="en-US" sz="2800" b="0" i="0" u="none" strike="noStrike" kern="1200" cap="none" spc="0" normalizeH="0" baseline="0" noProof="0" dirty="0">
                <a:ln>
                  <a:noFill/>
                </a:ln>
                <a:solidFill>
                  <a:srgbClr val="B71E42"/>
                </a:solidFill>
                <a:effectLst/>
                <a:uLnTx/>
                <a:uFillTx/>
                <a:latin typeface="Gill Sans MT" panose="020B05020201040202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2800" b="0" i="0" u="none" strike="noStrike" kern="1200" cap="none" spc="0" normalizeH="0" baseline="0" noProof="0" dirty="0">
              <a:ln>
                <a:noFill/>
              </a:ln>
              <a:solidFill>
                <a:srgbClr val="B71E42"/>
              </a:solidFill>
              <a:effectLst/>
              <a:uLnTx/>
              <a:uFillTx/>
              <a:latin typeface="Gill Sans MT" panose="020B0502020104020203"/>
              <a:ea typeface="+mn-ea"/>
              <a:cs typeface="+mn-cs"/>
            </a:endParaRPr>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4060377"/>
      </p:ext>
    </p:extLst>
  </p:cSld>
  <p:clrMap bg1="lt1" tx1="dk1" bg2="lt2" tx2="dk2" accent1="accent1" accent2="accent2" accent3="accent3" accent4="accent4" accent5="accent5" accent6="accent6" hlink="hlink" folHlink="folHlink"/>
  <p:sldLayoutIdLst>
    <p:sldLayoutId id="2147483736" r:id="rId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fld id="{48A87A34-81AB-432B-8DAE-1953F412C126}" type="datetimeFigureOut">
              <a:rPr kumimoji="0" lang="en-US" sz="1000" b="0" i="0" u="none" strike="noStrike" kern="1200" cap="none" spc="0" normalizeH="0" baseline="0" noProof="0" dirty="0">
                <a:ln>
                  <a:noFill/>
                </a:ln>
                <a:solidFill>
                  <a:prstClr val="black">
                    <a:tint val="75000"/>
                  </a:prstClr>
                </a:solidFill>
                <a:effectLst/>
                <a:uLnTx/>
                <a:uFillTx/>
                <a:latin typeface="Gill Sans MT" panose="020B05020201040202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12-Jul-21</a:t>
            </a:fld>
            <a:endParaRPr kumimoji="0" lang="en-US" sz="1000" b="0" i="0" u="none" strike="noStrike" kern="1200" cap="none" spc="0" normalizeH="0" baseline="0" noProof="0" dirty="0">
              <a:ln>
                <a:noFill/>
              </a:ln>
              <a:solidFill>
                <a:prstClr val="black">
                  <a:tint val="75000"/>
                </a:prstClr>
              </a:solidFill>
              <a:effectLst/>
              <a:uLnTx/>
              <a:uFillTx/>
              <a:latin typeface="Gill Sans MT" panose="020B0502020104020203"/>
              <a:ea typeface="+mn-ea"/>
              <a:cs typeface="+mn-cs"/>
            </a:endParaRPr>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black">
                  <a:tint val="75000"/>
                </a:prstClr>
              </a:solidFill>
              <a:effectLst/>
              <a:uLnTx/>
              <a:uFillTx/>
              <a:latin typeface="Gill Sans MT" panose="020B0502020104020203"/>
              <a:ea typeface="+mn-ea"/>
              <a:cs typeface="+mn-cs"/>
            </a:endParaRPr>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fld id="{6D22F896-40B5-4ADD-8801-0D06FADFA095}" type="slidenum">
              <a:rPr kumimoji="0" lang="en-US" sz="2800" b="0" i="0" u="none" strike="noStrike" kern="1200" cap="none" spc="0" normalizeH="0" baseline="0" noProof="0" dirty="0">
                <a:ln>
                  <a:noFill/>
                </a:ln>
                <a:solidFill>
                  <a:srgbClr val="B71E42"/>
                </a:solidFill>
                <a:effectLst/>
                <a:uLnTx/>
                <a:uFillTx/>
                <a:latin typeface="Gill Sans MT" panose="020B05020201040202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2800" b="0" i="0" u="none" strike="noStrike" kern="1200" cap="none" spc="0" normalizeH="0" baseline="0" noProof="0" dirty="0">
              <a:ln>
                <a:noFill/>
              </a:ln>
              <a:solidFill>
                <a:srgbClr val="B71E42"/>
              </a:solidFill>
              <a:effectLst/>
              <a:uLnTx/>
              <a:uFillTx/>
              <a:latin typeface="Gill Sans MT" panose="020B0502020104020203"/>
              <a:ea typeface="+mn-ea"/>
              <a:cs typeface="+mn-cs"/>
            </a:endParaRPr>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5002146"/>
      </p:ext>
    </p:extLst>
  </p:cSld>
  <p:clrMap bg1="lt1" tx1="dk1" bg2="lt2" tx2="dk2" accent1="accent1" accent2="accent2" accent3="accent3" accent4="accent4" accent5="accent5" accent6="accent6" hlink="hlink" folHlink="folHlink"/>
  <p:sldLayoutIdLst>
    <p:sldLayoutId id="2147483666" r:id="rId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fld id="{48A87A34-81AB-432B-8DAE-1953F412C126}" type="datetimeFigureOut">
              <a:rPr kumimoji="0" lang="en-US" sz="1000" b="0" i="0" u="none" strike="noStrike" kern="1200" cap="none" spc="0" normalizeH="0" baseline="0" noProof="0" dirty="0">
                <a:ln>
                  <a:noFill/>
                </a:ln>
                <a:solidFill>
                  <a:prstClr val="black">
                    <a:tint val="75000"/>
                  </a:prstClr>
                </a:solidFill>
                <a:effectLst/>
                <a:uLnTx/>
                <a:uFillTx/>
                <a:latin typeface="Gill Sans MT" panose="020B05020201040202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12-Jul-21</a:t>
            </a:fld>
            <a:endParaRPr kumimoji="0" lang="en-US" sz="1000" b="0" i="0" u="none" strike="noStrike" kern="1200" cap="none" spc="0" normalizeH="0" baseline="0" noProof="0" dirty="0">
              <a:ln>
                <a:noFill/>
              </a:ln>
              <a:solidFill>
                <a:prstClr val="black">
                  <a:tint val="75000"/>
                </a:prstClr>
              </a:solidFill>
              <a:effectLst/>
              <a:uLnTx/>
              <a:uFillTx/>
              <a:latin typeface="Gill Sans MT" panose="020B0502020104020203"/>
              <a:ea typeface="+mn-ea"/>
              <a:cs typeface="+mn-cs"/>
            </a:endParaRPr>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black">
                  <a:tint val="75000"/>
                </a:prstClr>
              </a:solidFill>
              <a:effectLst/>
              <a:uLnTx/>
              <a:uFillTx/>
              <a:latin typeface="Gill Sans MT" panose="020B0502020104020203"/>
              <a:ea typeface="+mn-ea"/>
              <a:cs typeface="+mn-cs"/>
            </a:endParaRPr>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fld id="{6D22F896-40B5-4ADD-8801-0D06FADFA095}" type="slidenum">
              <a:rPr kumimoji="0" lang="en-US" sz="2800" b="0" i="0" u="none" strike="noStrike" kern="1200" cap="none" spc="0" normalizeH="0" baseline="0" noProof="0" dirty="0">
                <a:ln>
                  <a:noFill/>
                </a:ln>
                <a:solidFill>
                  <a:srgbClr val="B71E42"/>
                </a:solidFill>
                <a:effectLst/>
                <a:uLnTx/>
                <a:uFillTx/>
                <a:latin typeface="Gill Sans MT" panose="020B05020201040202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2800" b="0" i="0" u="none" strike="noStrike" kern="1200" cap="none" spc="0" normalizeH="0" baseline="0" noProof="0" dirty="0">
              <a:ln>
                <a:noFill/>
              </a:ln>
              <a:solidFill>
                <a:srgbClr val="B71E42"/>
              </a:solidFill>
              <a:effectLst/>
              <a:uLnTx/>
              <a:uFillTx/>
              <a:latin typeface="Gill Sans MT" panose="020B0502020104020203"/>
              <a:ea typeface="+mn-ea"/>
              <a:cs typeface="+mn-cs"/>
            </a:endParaRPr>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9161773"/>
      </p:ext>
    </p:extLst>
  </p:cSld>
  <p:clrMap bg1="lt1" tx1="dk1" bg2="lt2" tx2="dk2" accent1="accent1" accent2="accent2" accent3="accent3" accent4="accent4" accent5="accent5" accent6="accent6" hlink="hlink" folHlink="folHlink"/>
  <p:sldLayoutIdLst>
    <p:sldLayoutId id="2147483738" r:id="rId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fld id="{48A87A34-81AB-432B-8DAE-1953F412C126}" type="datetimeFigureOut">
              <a:rPr kumimoji="0" lang="en-US" sz="1000" b="0" i="0" u="none" strike="noStrike" kern="1200" cap="none" spc="0" normalizeH="0" baseline="0" noProof="0" dirty="0">
                <a:ln>
                  <a:noFill/>
                </a:ln>
                <a:solidFill>
                  <a:prstClr val="black">
                    <a:tint val="75000"/>
                  </a:prstClr>
                </a:solidFill>
                <a:effectLst/>
                <a:uLnTx/>
                <a:uFillTx/>
                <a:latin typeface="Gill Sans MT" panose="020B05020201040202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12-Jul-21</a:t>
            </a:fld>
            <a:endParaRPr kumimoji="0" lang="en-US" sz="1000" b="0" i="0" u="none" strike="noStrike" kern="1200" cap="none" spc="0" normalizeH="0" baseline="0" noProof="0" dirty="0">
              <a:ln>
                <a:noFill/>
              </a:ln>
              <a:solidFill>
                <a:prstClr val="black">
                  <a:tint val="75000"/>
                </a:prstClr>
              </a:solidFill>
              <a:effectLst/>
              <a:uLnTx/>
              <a:uFillTx/>
              <a:latin typeface="Gill Sans MT" panose="020B0502020104020203"/>
              <a:ea typeface="+mn-ea"/>
              <a:cs typeface="+mn-cs"/>
            </a:endParaRPr>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black">
                  <a:tint val="75000"/>
                </a:prstClr>
              </a:solidFill>
              <a:effectLst/>
              <a:uLnTx/>
              <a:uFillTx/>
              <a:latin typeface="Gill Sans MT" panose="020B0502020104020203"/>
              <a:ea typeface="+mn-ea"/>
              <a:cs typeface="+mn-cs"/>
            </a:endParaRPr>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fld id="{6D22F896-40B5-4ADD-8801-0D06FADFA095}" type="slidenum">
              <a:rPr kumimoji="0" lang="en-US" sz="2800" b="0" i="0" u="none" strike="noStrike" kern="1200" cap="none" spc="0" normalizeH="0" baseline="0" noProof="0" dirty="0">
                <a:ln>
                  <a:noFill/>
                </a:ln>
                <a:solidFill>
                  <a:srgbClr val="B71E42"/>
                </a:solidFill>
                <a:effectLst/>
                <a:uLnTx/>
                <a:uFillTx/>
                <a:latin typeface="Gill Sans MT" panose="020B05020201040202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2800" b="0" i="0" u="none" strike="noStrike" kern="1200" cap="none" spc="0" normalizeH="0" baseline="0" noProof="0" dirty="0">
              <a:ln>
                <a:noFill/>
              </a:ln>
              <a:solidFill>
                <a:srgbClr val="B71E42"/>
              </a:solidFill>
              <a:effectLst/>
              <a:uLnTx/>
              <a:uFillTx/>
              <a:latin typeface="Gill Sans MT" panose="020B0502020104020203"/>
              <a:ea typeface="+mn-ea"/>
              <a:cs typeface="+mn-cs"/>
            </a:endParaRPr>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00131166"/>
      </p:ext>
    </p:extLst>
  </p:cSld>
  <p:clrMap bg1="lt1" tx1="dk1" bg2="lt2" tx2="dk2" accent1="accent1" accent2="accent2" accent3="accent3" accent4="accent4" accent5="accent5" accent6="accent6" hlink="hlink" folHlink="folHlink"/>
  <p:sldLayoutIdLst>
    <p:sldLayoutId id="2147483740" r:id="rId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fld id="{48A87A34-81AB-432B-8DAE-1953F412C126}" type="datetimeFigureOut">
              <a:rPr kumimoji="0" lang="en-US" sz="1000" b="0" i="0" u="none" strike="noStrike" kern="1200" cap="none" spc="0" normalizeH="0" baseline="0" noProof="0" dirty="0">
                <a:ln>
                  <a:noFill/>
                </a:ln>
                <a:solidFill>
                  <a:prstClr val="black">
                    <a:tint val="75000"/>
                  </a:prstClr>
                </a:solidFill>
                <a:effectLst/>
                <a:uLnTx/>
                <a:uFillTx/>
                <a:latin typeface="Gill Sans MT" panose="020B05020201040202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12-Jul-21</a:t>
            </a:fld>
            <a:endParaRPr kumimoji="0" lang="en-US" sz="1000" b="0" i="0" u="none" strike="noStrike" kern="1200" cap="none" spc="0" normalizeH="0" baseline="0" noProof="0" dirty="0">
              <a:ln>
                <a:noFill/>
              </a:ln>
              <a:solidFill>
                <a:prstClr val="black">
                  <a:tint val="75000"/>
                </a:prstClr>
              </a:solidFill>
              <a:effectLst/>
              <a:uLnTx/>
              <a:uFillTx/>
              <a:latin typeface="Gill Sans MT" panose="020B0502020104020203"/>
              <a:ea typeface="+mn-ea"/>
              <a:cs typeface="+mn-cs"/>
            </a:endParaRPr>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black">
                  <a:tint val="75000"/>
                </a:prstClr>
              </a:solidFill>
              <a:effectLst/>
              <a:uLnTx/>
              <a:uFillTx/>
              <a:latin typeface="Gill Sans MT" panose="020B0502020104020203"/>
              <a:ea typeface="+mn-ea"/>
              <a:cs typeface="+mn-cs"/>
            </a:endParaRPr>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fld id="{6D22F896-40B5-4ADD-8801-0D06FADFA095}" type="slidenum">
              <a:rPr kumimoji="0" lang="en-US" sz="2800" b="0" i="0" u="none" strike="noStrike" kern="1200" cap="none" spc="0" normalizeH="0" baseline="0" noProof="0" dirty="0">
                <a:ln>
                  <a:noFill/>
                </a:ln>
                <a:solidFill>
                  <a:srgbClr val="B71E42"/>
                </a:solidFill>
                <a:effectLst/>
                <a:uLnTx/>
                <a:uFillTx/>
                <a:latin typeface="Gill Sans MT" panose="020B05020201040202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2800" b="0" i="0" u="none" strike="noStrike" kern="1200" cap="none" spc="0" normalizeH="0" baseline="0" noProof="0" dirty="0">
              <a:ln>
                <a:noFill/>
              </a:ln>
              <a:solidFill>
                <a:srgbClr val="B71E42"/>
              </a:solidFill>
              <a:effectLst/>
              <a:uLnTx/>
              <a:uFillTx/>
              <a:latin typeface="Gill Sans MT" panose="020B0502020104020203"/>
              <a:ea typeface="+mn-ea"/>
              <a:cs typeface="+mn-cs"/>
            </a:endParaRPr>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4242171"/>
      </p:ext>
    </p:extLst>
  </p:cSld>
  <p:clrMap bg1="lt1" tx1="dk1" bg2="lt2" tx2="dk2" accent1="accent1" accent2="accent2" accent3="accent3" accent4="accent4" accent5="accent5" accent6="accent6" hlink="hlink" folHlink="folHlink"/>
  <p:sldLayoutIdLst>
    <p:sldLayoutId id="2147483742" r:id="rId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fld id="{48A87A34-81AB-432B-8DAE-1953F412C126}" type="datetimeFigureOut">
              <a:rPr kumimoji="0" lang="en-US" sz="1000" b="0" i="0" u="none" strike="noStrike" kern="1200" cap="none" spc="0" normalizeH="0" baseline="0" noProof="0" dirty="0">
                <a:ln>
                  <a:noFill/>
                </a:ln>
                <a:solidFill>
                  <a:prstClr val="black">
                    <a:tint val="75000"/>
                  </a:prstClr>
                </a:solidFill>
                <a:effectLst/>
                <a:uLnTx/>
                <a:uFillTx/>
                <a:latin typeface="Gill Sans MT" panose="020B05020201040202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12-Jul-21</a:t>
            </a:fld>
            <a:endParaRPr kumimoji="0" lang="en-US" sz="1000" b="0" i="0" u="none" strike="noStrike" kern="1200" cap="none" spc="0" normalizeH="0" baseline="0" noProof="0" dirty="0">
              <a:ln>
                <a:noFill/>
              </a:ln>
              <a:solidFill>
                <a:prstClr val="black">
                  <a:tint val="75000"/>
                </a:prstClr>
              </a:solidFill>
              <a:effectLst/>
              <a:uLnTx/>
              <a:uFillTx/>
              <a:latin typeface="Gill Sans MT" panose="020B0502020104020203"/>
              <a:ea typeface="+mn-ea"/>
              <a:cs typeface="+mn-cs"/>
            </a:endParaRPr>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black">
                  <a:tint val="75000"/>
                </a:prstClr>
              </a:solidFill>
              <a:effectLst/>
              <a:uLnTx/>
              <a:uFillTx/>
              <a:latin typeface="Gill Sans MT" panose="020B0502020104020203"/>
              <a:ea typeface="+mn-ea"/>
              <a:cs typeface="+mn-cs"/>
            </a:endParaRPr>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fld id="{6D22F896-40B5-4ADD-8801-0D06FADFA095}" type="slidenum">
              <a:rPr kumimoji="0" lang="en-US" sz="2800" b="0" i="0" u="none" strike="noStrike" kern="1200" cap="none" spc="0" normalizeH="0" baseline="0" noProof="0" dirty="0">
                <a:ln>
                  <a:noFill/>
                </a:ln>
                <a:solidFill>
                  <a:srgbClr val="B71E42"/>
                </a:solidFill>
                <a:effectLst/>
                <a:uLnTx/>
                <a:uFillTx/>
                <a:latin typeface="Gill Sans MT" panose="020B05020201040202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2800" b="0" i="0" u="none" strike="noStrike" kern="1200" cap="none" spc="0" normalizeH="0" baseline="0" noProof="0" dirty="0">
              <a:ln>
                <a:noFill/>
              </a:ln>
              <a:solidFill>
                <a:srgbClr val="B71E42"/>
              </a:solidFill>
              <a:effectLst/>
              <a:uLnTx/>
              <a:uFillTx/>
              <a:latin typeface="Gill Sans MT" panose="020B0502020104020203"/>
              <a:ea typeface="+mn-ea"/>
              <a:cs typeface="+mn-cs"/>
            </a:endParaRPr>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34258217"/>
      </p:ext>
    </p:extLst>
  </p:cSld>
  <p:clrMap bg1="lt1" tx1="dk1" bg2="lt2" tx2="dk2" accent1="accent1" accent2="accent2" accent3="accent3" accent4="accent4" accent5="accent5" accent6="accent6" hlink="hlink" folHlink="folHlink"/>
  <p:sldLayoutIdLst>
    <p:sldLayoutId id="2147483744" r:id="rId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fld id="{48A87A34-81AB-432B-8DAE-1953F412C126}" type="datetimeFigureOut">
              <a:rPr kumimoji="0" lang="en-US" sz="1000" b="0" i="0" u="none" strike="noStrike" kern="1200" cap="none" spc="0" normalizeH="0" baseline="0" noProof="0" dirty="0">
                <a:ln>
                  <a:noFill/>
                </a:ln>
                <a:solidFill>
                  <a:prstClr val="black">
                    <a:tint val="75000"/>
                  </a:prstClr>
                </a:solidFill>
                <a:effectLst/>
                <a:uLnTx/>
                <a:uFillTx/>
                <a:latin typeface="Gill Sans MT" panose="020B05020201040202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12-Jul-21</a:t>
            </a:fld>
            <a:endParaRPr kumimoji="0" lang="en-US" sz="1000" b="0" i="0" u="none" strike="noStrike" kern="1200" cap="none" spc="0" normalizeH="0" baseline="0" noProof="0" dirty="0">
              <a:ln>
                <a:noFill/>
              </a:ln>
              <a:solidFill>
                <a:prstClr val="black">
                  <a:tint val="75000"/>
                </a:prstClr>
              </a:solidFill>
              <a:effectLst/>
              <a:uLnTx/>
              <a:uFillTx/>
              <a:latin typeface="Gill Sans MT" panose="020B0502020104020203"/>
              <a:ea typeface="+mn-ea"/>
              <a:cs typeface="+mn-cs"/>
            </a:endParaRPr>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black">
                  <a:tint val="75000"/>
                </a:prstClr>
              </a:solidFill>
              <a:effectLst/>
              <a:uLnTx/>
              <a:uFillTx/>
              <a:latin typeface="Gill Sans MT" panose="020B0502020104020203"/>
              <a:ea typeface="+mn-ea"/>
              <a:cs typeface="+mn-cs"/>
            </a:endParaRPr>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fld id="{6D22F896-40B5-4ADD-8801-0D06FADFA095}" type="slidenum">
              <a:rPr kumimoji="0" lang="en-US" sz="2800" b="0" i="0" u="none" strike="noStrike" kern="1200" cap="none" spc="0" normalizeH="0" baseline="0" noProof="0" dirty="0">
                <a:ln>
                  <a:noFill/>
                </a:ln>
                <a:solidFill>
                  <a:srgbClr val="B71E42"/>
                </a:solidFill>
                <a:effectLst/>
                <a:uLnTx/>
                <a:uFillTx/>
                <a:latin typeface="Gill Sans MT" panose="020B05020201040202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2800" b="0" i="0" u="none" strike="noStrike" kern="1200" cap="none" spc="0" normalizeH="0" baseline="0" noProof="0" dirty="0">
              <a:ln>
                <a:noFill/>
              </a:ln>
              <a:solidFill>
                <a:srgbClr val="B71E42"/>
              </a:solidFill>
              <a:effectLst/>
              <a:uLnTx/>
              <a:uFillTx/>
              <a:latin typeface="Gill Sans MT" panose="020B0502020104020203"/>
              <a:ea typeface="+mn-ea"/>
              <a:cs typeface="+mn-cs"/>
            </a:endParaRPr>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20881032"/>
      </p:ext>
    </p:extLst>
  </p:cSld>
  <p:clrMap bg1="lt1" tx1="dk1" bg2="lt2" tx2="dk2" accent1="accent1" accent2="accent2" accent3="accent3" accent4="accent4" accent5="accent5" accent6="accent6" hlink="hlink" folHlink="folHlink"/>
  <p:sldLayoutIdLst>
    <p:sldLayoutId id="2147483746" r:id="rId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fld id="{48A87A34-81AB-432B-8DAE-1953F412C126}" type="datetimeFigureOut">
              <a:rPr kumimoji="0" lang="en-US" sz="1000" b="0" i="0" u="none" strike="noStrike" kern="1200" cap="none" spc="0" normalizeH="0" baseline="0" noProof="0" dirty="0">
                <a:ln>
                  <a:noFill/>
                </a:ln>
                <a:solidFill>
                  <a:prstClr val="black">
                    <a:tint val="75000"/>
                  </a:prstClr>
                </a:solidFill>
                <a:effectLst/>
                <a:uLnTx/>
                <a:uFillTx/>
                <a:latin typeface="Gill Sans MT" panose="020B05020201040202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12-Jul-21</a:t>
            </a:fld>
            <a:endParaRPr kumimoji="0" lang="en-US" sz="1000" b="0" i="0" u="none" strike="noStrike" kern="1200" cap="none" spc="0" normalizeH="0" baseline="0" noProof="0" dirty="0">
              <a:ln>
                <a:noFill/>
              </a:ln>
              <a:solidFill>
                <a:prstClr val="black">
                  <a:tint val="75000"/>
                </a:prstClr>
              </a:solidFill>
              <a:effectLst/>
              <a:uLnTx/>
              <a:uFillTx/>
              <a:latin typeface="Gill Sans MT" panose="020B0502020104020203"/>
              <a:ea typeface="+mn-ea"/>
              <a:cs typeface="+mn-cs"/>
            </a:endParaRPr>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black">
                  <a:tint val="75000"/>
                </a:prstClr>
              </a:solidFill>
              <a:effectLst/>
              <a:uLnTx/>
              <a:uFillTx/>
              <a:latin typeface="Gill Sans MT" panose="020B0502020104020203"/>
              <a:ea typeface="+mn-ea"/>
              <a:cs typeface="+mn-cs"/>
            </a:endParaRPr>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fld id="{6D22F896-40B5-4ADD-8801-0D06FADFA095}" type="slidenum">
              <a:rPr kumimoji="0" lang="en-US" sz="2800" b="0" i="0" u="none" strike="noStrike" kern="1200" cap="none" spc="0" normalizeH="0" baseline="0" noProof="0" dirty="0">
                <a:ln>
                  <a:noFill/>
                </a:ln>
                <a:solidFill>
                  <a:srgbClr val="B71E42"/>
                </a:solidFill>
                <a:effectLst/>
                <a:uLnTx/>
                <a:uFillTx/>
                <a:latin typeface="Gill Sans MT" panose="020B05020201040202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2800" b="0" i="0" u="none" strike="noStrike" kern="1200" cap="none" spc="0" normalizeH="0" baseline="0" noProof="0" dirty="0">
              <a:ln>
                <a:noFill/>
              </a:ln>
              <a:solidFill>
                <a:srgbClr val="B71E42"/>
              </a:solidFill>
              <a:effectLst/>
              <a:uLnTx/>
              <a:uFillTx/>
              <a:latin typeface="Gill Sans MT" panose="020B0502020104020203"/>
              <a:ea typeface="+mn-ea"/>
              <a:cs typeface="+mn-cs"/>
            </a:endParaRPr>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96948779"/>
      </p:ext>
    </p:extLst>
  </p:cSld>
  <p:clrMap bg1="lt1" tx1="dk1" bg2="lt2" tx2="dk2" accent1="accent1" accent2="accent2" accent3="accent3" accent4="accent4" accent5="accent5" accent6="accent6" hlink="hlink" folHlink="folHlink"/>
  <p:sldLayoutIdLst>
    <p:sldLayoutId id="2147483668" r:id="rId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fld id="{48A87A34-81AB-432B-8DAE-1953F412C126}" type="datetimeFigureOut">
              <a:rPr kumimoji="0" lang="en-US" sz="1000" b="0" i="0" u="none" strike="noStrike" kern="1200" cap="none" spc="0" normalizeH="0" baseline="0" noProof="0" dirty="0">
                <a:ln>
                  <a:noFill/>
                </a:ln>
                <a:solidFill>
                  <a:prstClr val="black">
                    <a:tint val="75000"/>
                  </a:prstClr>
                </a:solidFill>
                <a:effectLst/>
                <a:uLnTx/>
                <a:uFillTx/>
                <a:latin typeface="Gill Sans MT" panose="020B05020201040202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12-Jul-21</a:t>
            </a:fld>
            <a:endParaRPr kumimoji="0" lang="en-US" sz="1000" b="0" i="0" u="none" strike="noStrike" kern="1200" cap="none" spc="0" normalizeH="0" baseline="0" noProof="0" dirty="0">
              <a:ln>
                <a:noFill/>
              </a:ln>
              <a:solidFill>
                <a:prstClr val="black">
                  <a:tint val="75000"/>
                </a:prstClr>
              </a:solidFill>
              <a:effectLst/>
              <a:uLnTx/>
              <a:uFillTx/>
              <a:latin typeface="Gill Sans MT" panose="020B0502020104020203"/>
              <a:ea typeface="+mn-ea"/>
              <a:cs typeface="+mn-cs"/>
            </a:endParaRPr>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black">
                  <a:tint val="75000"/>
                </a:prstClr>
              </a:solidFill>
              <a:effectLst/>
              <a:uLnTx/>
              <a:uFillTx/>
              <a:latin typeface="Gill Sans MT" panose="020B0502020104020203"/>
              <a:ea typeface="+mn-ea"/>
              <a:cs typeface="+mn-cs"/>
            </a:endParaRPr>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fld id="{6D22F896-40B5-4ADD-8801-0D06FADFA095}" type="slidenum">
              <a:rPr kumimoji="0" lang="en-US" sz="2800" b="0" i="0" u="none" strike="noStrike" kern="1200" cap="none" spc="0" normalizeH="0" baseline="0" noProof="0" dirty="0">
                <a:ln>
                  <a:noFill/>
                </a:ln>
                <a:solidFill>
                  <a:srgbClr val="B71E42"/>
                </a:solidFill>
                <a:effectLst/>
                <a:uLnTx/>
                <a:uFillTx/>
                <a:latin typeface="Gill Sans MT" panose="020B05020201040202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2800" b="0" i="0" u="none" strike="noStrike" kern="1200" cap="none" spc="0" normalizeH="0" baseline="0" noProof="0" dirty="0">
              <a:ln>
                <a:noFill/>
              </a:ln>
              <a:solidFill>
                <a:srgbClr val="B71E42"/>
              </a:solidFill>
              <a:effectLst/>
              <a:uLnTx/>
              <a:uFillTx/>
              <a:latin typeface="Gill Sans MT" panose="020B0502020104020203"/>
              <a:ea typeface="+mn-ea"/>
              <a:cs typeface="+mn-cs"/>
            </a:endParaRPr>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9688646"/>
      </p:ext>
    </p:extLst>
  </p:cSld>
  <p:clrMap bg1="lt1" tx1="dk1" bg2="lt2" tx2="dk2" accent1="accent1" accent2="accent2" accent3="accent3" accent4="accent4" accent5="accent5" accent6="accent6" hlink="hlink" folHlink="folHlink"/>
  <p:sldLayoutIdLst>
    <p:sldLayoutId id="2147483670" r:id="rId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fld id="{48A87A34-81AB-432B-8DAE-1953F412C126}" type="datetimeFigureOut">
              <a:rPr kumimoji="0" lang="en-US" sz="1000" b="0" i="0" u="none" strike="noStrike" kern="1200" cap="none" spc="0" normalizeH="0" baseline="0" noProof="0" dirty="0">
                <a:ln>
                  <a:noFill/>
                </a:ln>
                <a:solidFill>
                  <a:prstClr val="black">
                    <a:tint val="75000"/>
                  </a:prstClr>
                </a:solidFill>
                <a:effectLst/>
                <a:uLnTx/>
                <a:uFillTx/>
                <a:latin typeface="Gill Sans MT" panose="020B05020201040202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12-Jul-21</a:t>
            </a:fld>
            <a:endParaRPr kumimoji="0" lang="en-US" sz="1000" b="0" i="0" u="none" strike="noStrike" kern="1200" cap="none" spc="0" normalizeH="0" baseline="0" noProof="0" dirty="0">
              <a:ln>
                <a:noFill/>
              </a:ln>
              <a:solidFill>
                <a:prstClr val="black">
                  <a:tint val="75000"/>
                </a:prstClr>
              </a:solidFill>
              <a:effectLst/>
              <a:uLnTx/>
              <a:uFillTx/>
              <a:latin typeface="Gill Sans MT" panose="020B0502020104020203"/>
              <a:ea typeface="+mn-ea"/>
              <a:cs typeface="+mn-cs"/>
            </a:endParaRPr>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black">
                  <a:tint val="75000"/>
                </a:prstClr>
              </a:solidFill>
              <a:effectLst/>
              <a:uLnTx/>
              <a:uFillTx/>
              <a:latin typeface="Gill Sans MT" panose="020B0502020104020203"/>
              <a:ea typeface="+mn-ea"/>
              <a:cs typeface="+mn-cs"/>
            </a:endParaRPr>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fld id="{6D22F896-40B5-4ADD-8801-0D06FADFA095}" type="slidenum">
              <a:rPr kumimoji="0" lang="en-US" sz="2800" b="0" i="0" u="none" strike="noStrike" kern="1200" cap="none" spc="0" normalizeH="0" baseline="0" noProof="0" dirty="0">
                <a:ln>
                  <a:noFill/>
                </a:ln>
                <a:solidFill>
                  <a:srgbClr val="B71E42"/>
                </a:solidFill>
                <a:effectLst/>
                <a:uLnTx/>
                <a:uFillTx/>
                <a:latin typeface="Gill Sans MT" panose="020B05020201040202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2800" b="0" i="0" u="none" strike="noStrike" kern="1200" cap="none" spc="0" normalizeH="0" baseline="0" noProof="0" dirty="0">
              <a:ln>
                <a:noFill/>
              </a:ln>
              <a:solidFill>
                <a:srgbClr val="B71E42"/>
              </a:solidFill>
              <a:effectLst/>
              <a:uLnTx/>
              <a:uFillTx/>
              <a:latin typeface="Gill Sans MT" panose="020B0502020104020203"/>
              <a:ea typeface="+mn-ea"/>
              <a:cs typeface="+mn-cs"/>
            </a:endParaRPr>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6632178"/>
      </p:ext>
    </p:extLst>
  </p:cSld>
  <p:clrMap bg1="lt1" tx1="dk1" bg2="lt2" tx2="dk2" accent1="accent1" accent2="accent2" accent3="accent3" accent4="accent4" accent5="accent5" accent6="accent6" hlink="hlink" folHlink="folHlink"/>
  <p:sldLayoutIdLst>
    <p:sldLayoutId id="2147483672" r:id="rId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fld id="{48A87A34-81AB-432B-8DAE-1953F412C126}" type="datetimeFigureOut">
              <a:rPr kumimoji="0" lang="en-US" sz="1000" b="0" i="0" u="none" strike="noStrike" kern="1200" cap="none" spc="0" normalizeH="0" baseline="0" noProof="0" dirty="0">
                <a:ln>
                  <a:noFill/>
                </a:ln>
                <a:solidFill>
                  <a:prstClr val="black">
                    <a:tint val="75000"/>
                  </a:prstClr>
                </a:solidFill>
                <a:effectLst/>
                <a:uLnTx/>
                <a:uFillTx/>
                <a:latin typeface="Gill Sans MT" panose="020B05020201040202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12-Jul-21</a:t>
            </a:fld>
            <a:endParaRPr kumimoji="0" lang="en-US" sz="1000" b="0" i="0" u="none" strike="noStrike" kern="1200" cap="none" spc="0" normalizeH="0" baseline="0" noProof="0" dirty="0">
              <a:ln>
                <a:noFill/>
              </a:ln>
              <a:solidFill>
                <a:prstClr val="black">
                  <a:tint val="75000"/>
                </a:prstClr>
              </a:solidFill>
              <a:effectLst/>
              <a:uLnTx/>
              <a:uFillTx/>
              <a:latin typeface="Gill Sans MT" panose="020B0502020104020203"/>
              <a:ea typeface="+mn-ea"/>
              <a:cs typeface="+mn-cs"/>
            </a:endParaRPr>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black">
                  <a:tint val="75000"/>
                </a:prstClr>
              </a:solidFill>
              <a:effectLst/>
              <a:uLnTx/>
              <a:uFillTx/>
              <a:latin typeface="Gill Sans MT" panose="020B0502020104020203"/>
              <a:ea typeface="+mn-ea"/>
              <a:cs typeface="+mn-cs"/>
            </a:endParaRPr>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fld id="{6D22F896-40B5-4ADD-8801-0D06FADFA095}" type="slidenum">
              <a:rPr kumimoji="0" lang="en-US" sz="2800" b="0" i="0" u="none" strike="noStrike" kern="1200" cap="none" spc="0" normalizeH="0" baseline="0" noProof="0" dirty="0">
                <a:ln>
                  <a:noFill/>
                </a:ln>
                <a:solidFill>
                  <a:srgbClr val="B71E42"/>
                </a:solidFill>
                <a:effectLst/>
                <a:uLnTx/>
                <a:uFillTx/>
                <a:latin typeface="Gill Sans MT" panose="020B05020201040202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2800" b="0" i="0" u="none" strike="noStrike" kern="1200" cap="none" spc="0" normalizeH="0" baseline="0" noProof="0" dirty="0">
              <a:ln>
                <a:noFill/>
              </a:ln>
              <a:solidFill>
                <a:srgbClr val="B71E42"/>
              </a:solidFill>
              <a:effectLst/>
              <a:uLnTx/>
              <a:uFillTx/>
              <a:latin typeface="Gill Sans MT" panose="020B0502020104020203"/>
              <a:ea typeface="+mn-ea"/>
              <a:cs typeface="+mn-cs"/>
            </a:endParaRPr>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9127255"/>
      </p:ext>
    </p:extLst>
  </p:cSld>
  <p:clrMap bg1="lt1" tx1="dk1" bg2="lt2" tx2="dk2" accent1="accent1" accent2="accent2" accent3="accent3" accent4="accent4" accent5="accent5" accent6="accent6" hlink="hlink" folHlink="folHlink"/>
  <p:sldLayoutIdLst>
    <p:sldLayoutId id="2147483674" r:id="rId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fld id="{48A87A34-81AB-432B-8DAE-1953F412C126}" type="datetimeFigureOut">
              <a:rPr kumimoji="0" lang="en-US" sz="1000" b="0" i="0" u="none" strike="noStrike" kern="1200" cap="none" spc="0" normalizeH="0" baseline="0" noProof="0" dirty="0">
                <a:ln>
                  <a:noFill/>
                </a:ln>
                <a:solidFill>
                  <a:prstClr val="black">
                    <a:tint val="75000"/>
                  </a:prstClr>
                </a:solidFill>
                <a:effectLst/>
                <a:uLnTx/>
                <a:uFillTx/>
                <a:latin typeface="Gill Sans MT" panose="020B05020201040202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12-Jul-21</a:t>
            </a:fld>
            <a:endParaRPr kumimoji="0" lang="en-US" sz="1000" b="0" i="0" u="none" strike="noStrike" kern="1200" cap="none" spc="0" normalizeH="0" baseline="0" noProof="0" dirty="0">
              <a:ln>
                <a:noFill/>
              </a:ln>
              <a:solidFill>
                <a:prstClr val="black">
                  <a:tint val="75000"/>
                </a:prstClr>
              </a:solidFill>
              <a:effectLst/>
              <a:uLnTx/>
              <a:uFillTx/>
              <a:latin typeface="Gill Sans MT" panose="020B0502020104020203"/>
              <a:ea typeface="+mn-ea"/>
              <a:cs typeface="+mn-cs"/>
            </a:endParaRPr>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black">
                  <a:tint val="75000"/>
                </a:prstClr>
              </a:solidFill>
              <a:effectLst/>
              <a:uLnTx/>
              <a:uFillTx/>
              <a:latin typeface="Gill Sans MT" panose="020B0502020104020203"/>
              <a:ea typeface="+mn-ea"/>
              <a:cs typeface="+mn-cs"/>
            </a:endParaRPr>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fld id="{6D22F896-40B5-4ADD-8801-0D06FADFA095}" type="slidenum">
              <a:rPr kumimoji="0" lang="en-US" sz="2800" b="0" i="0" u="none" strike="noStrike" kern="1200" cap="none" spc="0" normalizeH="0" baseline="0" noProof="0" dirty="0">
                <a:ln>
                  <a:noFill/>
                </a:ln>
                <a:solidFill>
                  <a:srgbClr val="B71E42"/>
                </a:solidFill>
                <a:effectLst/>
                <a:uLnTx/>
                <a:uFillTx/>
                <a:latin typeface="Gill Sans MT" panose="020B05020201040202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2800" b="0" i="0" u="none" strike="noStrike" kern="1200" cap="none" spc="0" normalizeH="0" baseline="0" noProof="0" dirty="0">
              <a:ln>
                <a:noFill/>
              </a:ln>
              <a:solidFill>
                <a:srgbClr val="B71E42"/>
              </a:solidFill>
              <a:effectLst/>
              <a:uLnTx/>
              <a:uFillTx/>
              <a:latin typeface="Gill Sans MT" panose="020B0502020104020203"/>
              <a:ea typeface="+mn-ea"/>
              <a:cs typeface="+mn-cs"/>
            </a:endParaRPr>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4052620"/>
      </p:ext>
    </p:extLst>
  </p:cSld>
  <p:clrMap bg1="lt1" tx1="dk1" bg2="lt2" tx2="dk2" accent1="accent1" accent2="accent2" accent3="accent3" accent4="accent4" accent5="accent5" accent6="accent6" hlink="hlink" folHlink="folHlink"/>
  <p:sldLayoutIdLst>
    <p:sldLayoutId id="2147483676" r:id="rId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1.jpg"/><Relationship Id="rId1" Type="http://schemas.openxmlformats.org/officeDocument/2006/relationships/slideLayout" Target="../slideLayouts/slideLayout14.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jpg"/><Relationship Id="rId1" Type="http://schemas.openxmlformats.org/officeDocument/2006/relationships/slideLayout" Target="../slideLayouts/slideLayout15.xml"/><Relationship Id="rId6" Type="http://schemas.openxmlformats.org/officeDocument/2006/relationships/image" Target="../media/image12.jpg"/><Relationship Id="rId5" Type="http://schemas.openxmlformats.org/officeDocument/2006/relationships/image" Target="../media/image11.jpg"/><Relationship Id="rId4" Type="http://schemas.openxmlformats.org/officeDocument/2006/relationships/image" Target="../media/image10.jpg"/></Relationships>
</file>

<file path=ppt/slides/_rels/slide1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3.png"/><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jpg"/><Relationship Id="rId1" Type="http://schemas.openxmlformats.org/officeDocument/2006/relationships/slideLayout" Target="../slideLayouts/slideLayout20.xml"/><Relationship Id="rId5" Type="http://schemas.openxmlformats.org/officeDocument/2006/relationships/image" Target="../media/image15.PNG"/><Relationship Id="rId4" Type="http://schemas.microsoft.com/office/2007/relationships/hdphoto" Target="../media/hdphoto2.wdp"/></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jpg"/><Relationship Id="rId1" Type="http://schemas.openxmlformats.org/officeDocument/2006/relationships/slideLayout" Target="../slideLayouts/slideLayout21.xml"/><Relationship Id="rId5" Type="http://schemas.microsoft.com/office/2007/relationships/hdphoto" Target="../media/hdphoto3.wdp"/><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jpg"/><Relationship Id="rId1" Type="http://schemas.openxmlformats.org/officeDocument/2006/relationships/slideLayout" Target="../slideLayouts/slideLayout22.xml"/><Relationship Id="rId5" Type="http://schemas.openxmlformats.org/officeDocument/2006/relationships/image" Target="../media/image19.PNG"/><Relationship Id="rId4" Type="http://schemas.microsoft.com/office/2007/relationships/hdphoto" Target="../media/hdphoto4.wdp"/></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jpg"/><Relationship Id="rId1" Type="http://schemas.openxmlformats.org/officeDocument/2006/relationships/slideLayout" Target="../slideLayouts/slideLayout23.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1.jpg"/><Relationship Id="rId1" Type="http://schemas.openxmlformats.org/officeDocument/2006/relationships/slideLayout" Target="../slideLayouts/slideLayout24.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5.xml"/></Relationships>
</file>

<file path=ppt/slides/_rels/slide23.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26.xml"/><Relationship Id="rId5" Type="http://schemas.openxmlformats.org/officeDocument/2006/relationships/image" Target="../media/image24.jpg"/><Relationship Id="rId4" Type="http://schemas.openxmlformats.org/officeDocument/2006/relationships/image" Target="../media/image23.jpeg"/></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jpg"/><Relationship Id="rId1" Type="http://schemas.openxmlformats.org/officeDocument/2006/relationships/slideLayout" Target="../slideLayouts/slideLayout27.xml"/><Relationship Id="rId4" Type="http://schemas.microsoft.com/office/2007/relationships/hdphoto" Target="../media/hdphoto5.wdp"/></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image" Target="../media/image1.jpg"/><Relationship Id="rId1" Type="http://schemas.openxmlformats.org/officeDocument/2006/relationships/slideLayout" Target="../slideLayouts/slideLayout28.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9.xml"/></Relationships>
</file>

<file path=ppt/slides/_rels/slide2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30.xml"/></Relationships>
</file>

<file path=ppt/slides/_rels/slide2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31.xml"/></Relationships>
</file>

<file path=ppt/slides/_rels/slide2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3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26.png"/><Relationship Id="rId1" Type="http://schemas.openxmlformats.org/officeDocument/2006/relationships/slideLayout" Target="../slideLayouts/slideLayout33.xml"/></Relationships>
</file>

<file path=ppt/slides/_rels/slide31.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26.png"/><Relationship Id="rId1" Type="http://schemas.openxmlformats.org/officeDocument/2006/relationships/slideLayout" Target="../slideLayouts/slideLayout34.xml"/></Relationships>
</file>

<file path=ppt/slides/_rels/slide32.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7.png"/><Relationship Id="rId1" Type="http://schemas.openxmlformats.org/officeDocument/2006/relationships/slideLayout" Target="../slideLayouts/slideLayout35.xml"/></Relationships>
</file>

<file path=ppt/slides/_rels/slide3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6.xml"/></Relationships>
</file>

<file path=ppt/slides/_rels/slide3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7.xml"/></Relationships>
</file>

<file path=ppt/slides/_rels/slide35.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29.png"/><Relationship Id="rId1" Type="http://schemas.openxmlformats.org/officeDocument/2006/relationships/slideLayout" Target="../slideLayouts/slideLayout38.xml"/></Relationships>
</file>

<file path=ppt/slides/_rels/slide3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9.xml"/></Relationships>
</file>

<file path=ppt/slides/_rels/slide3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0.xml"/></Relationships>
</file>

<file path=ppt/slides/_rels/slide38.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30.png"/><Relationship Id="rId1" Type="http://schemas.openxmlformats.org/officeDocument/2006/relationships/slideLayout" Target="../slideLayouts/slideLayout41.xml"/></Relationships>
</file>

<file path=ppt/slides/_rels/slide39.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31.png"/><Relationship Id="rId1" Type="http://schemas.openxmlformats.org/officeDocument/2006/relationships/slideLayout" Target="../slideLayouts/slideLayout4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3.xml"/></Relationships>
</file>

<file path=ppt/slides/_rels/slide4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4.xml"/></Relationships>
</file>

<file path=ppt/slides/_rels/slide42.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33.png"/><Relationship Id="rId1" Type="http://schemas.openxmlformats.org/officeDocument/2006/relationships/slideLayout" Target="../slideLayouts/slideLayout45.xml"/></Relationships>
</file>

<file path=ppt/slides/_rels/slide4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46.xml"/></Relationships>
</file>

<file path=ppt/slides/_rels/slide4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47.xml"/></Relationships>
</file>

<file path=ppt/slides/_rels/slide4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48.xml"/><Relationship Id="rId4" Type="http://schemas.openxmlformats.org/officeDocument/2006/relationships/image" Target="../media/image38.png"/></Relationships>
</file>

<file path=ppt/slides/_rels/slide4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49.xml"/></Relationships>
</file>

<file path=ppt/slides/_rels/slide4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50.xml"/></Relationships>
</file>

<file path=ppt/slides/_rels/slide4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51.xml"/><Relationship Id="rId4" Type="http://schemas.openxmlformats.org/officeDocument/2006/relationships/image" Target="../media/image45.png"/></Relationships>
</file>

<file path=ppt/slides/_rels/slide4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52.xml"/><Relationship Id="rId4" Type="http://schemas.openxmlformats.org/officeDocument/2006/relationships/image" Target="../media/image4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53.xml"/><Relationship Id="rId4" Type="http://schemas.openxmlformats.org/officeDocument/2006/relationships/image" Target="../media/image51.png"/></Relationships>
</file>

<file path=ppt/slides/_rels/slide5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54.xml"/><Relationship Id="rId4" Type="http://schemas.openxmlformats.org/officeDocument/2006/relationships/image" Target="../media/image54.png"/></Relationships>
</file>

<file path=ppt/slides/_rels/slide5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55.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7.xml.rels><?xml version="1.0" encoding="UTF-8" standalone="yes"?>
<Relationships xmlns="http://schemas.openxmlformats.org/package/2006/relationships"><Relationship Id="rId3" Type="http://schemas.microsoft.com/office/2007/relationships/media" Target="../media/media2.mp4"/><Relationship Id="rId7" Type="http://schemas.openxmlformats.org/officeDocument/2006/relationships/image" Target="../media/image7.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6.png"/><Relationship Id="rId5" Type="http://schemas.openxmlformats.org/officeDocument/2006/relationships/slideLayout" Target="../slideLayouts/slideLayout4.xml"/><Relationship Id="rId4" Type="http://schemas.openxmlformats.org/officeDocument/2006/relationships/video" Target="../media/media2.mp4"/></Relationships>
</file>

<file path=ppt/slides/_rels/slide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7.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a:extLst>
              <a:ext uri="{FF2B5EF4-FFF2-40B4-BE49-F238E27FC236}">
                <a16:creationId xmlns:a16="http://schemas.microsoft.com/office/drawing/2014/main" id="{AA8A1CBA-9BB5-2246-9F4B-98EAD7C90158}"/>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tretch>
            <a:fillRect/>
          </a:stretch>
        </p:blipFill>
        <p:spPr>
          <a:xfrm>
            <a:off x="0" y="0"/>
            <a:ext cx="6804025" cy="6804025"/>
          </a:xfrm>
        </p:spPr>
      </p:pic>
      <p:sp>
        <p:nvSpPr>
          <p:cNvPr id="3" name="Title 2">
            <a:extLst>
              <a:ext uri="{FF2B5EF4-FFF2-40B4-BE49-F238E27FC236}">
                <a16:creationId xmlns:a16="http://schemas.microsoft.com/office/drawing/2014/main" id="{200B3D2B-613A-41BE-987D-E6A1324B456D}"/>
              </a:ext>
            </a:extLst>
          </p:cNvPr>
          <p:cNvSpPr>
            <a:spLocks noGrp="1"/>
          </p:cNvSpPr>
          <p:nvPr>
            <p:ph type="ctrTitle"/>
          </p:nvPr>
        </p:nvSpPr>
        <p:spPr>
          <a:xfrm>
            <a:off x="5843451" y="2811053"/>
            <a:ext cx="6348549" cy="1261295"/>
          </a:xfrm>
        </p:spPr>
        <p:txBody>
          <a:bodyPr/>
          <a:lstStyle/>
          <a:p>
            <a:r>
              <a:rPr lang="en-US" cap="none" dirty="0" smtClean="0">
                <a:latin typeface="Calibri" panose="020F0502020204030204" pitchFamily="34" charset="0"/>
                <a:cs typeface="Calibri" panose="020F0502020204030204" pitchFamily="34" charset="0"/>
              </a:rPr>
              <a:t>Baby Cry Language</a:t>
            </a:r>
            <a:endParaRPr lang="en-US" cap="none" dirty="0">
              <a:latin typeface="Calibri" panose="020F0502020204030204" pitchFamily="34" charset="0"/>
              <a:cs typeface="Calibri" panose="020F0502020204030204" pitchFamily="34" charset="0"/>
            </a:endParaRPr>
          </a:p>
        </p:txBody>
      </p:sp>
      <p:sp>
        <p:nvSpPr>
          <p:cNvPr id="4" name="Subtitle 3">
            <a:extLst>
              <a:ext uri="{FF2B5EF4-FFF2-40B4-BE49-F238E27FC236}">
                <a16:creationId xmlns:a16="http://schemas.microsoft.com/office/drawing/2014/main" id="{4772945D-CA91-4CFE-8EB7-941C7618C994}"/>
              </a:ext>
            </a:extLst>
          </p:cNvPr>
          <p:cNvSpPr>
            <a:spLocks noGrp="1"/>
          </p:cNvSpPr>
          <p:nvPr>
            <p:ph type="subTitle" idx="1"/>
          </p:nvPr>
        </p:nvSpPr>
        <p:spPr>
          <a:xfrm>
            <a:off x="4937760" y="4061039"/>
            <a:ext cx="4842827" cy="580921"/>
          </a:xfrm>
        </p:spPr>
        <p:txBody>
          <a:bodyPr/>
          <a:lstStyle/>
          <a:p>
            <a:r>
              <a:rPr lang="en-US" dirty="0"/>
              <a:t>Supervised </a:t>
            </a:r>
            <a:r>
              <a:rPr lang="en-US" dirty="0" smtClean="0"/>
              <a:t>by</a:t>
            </a:r>
            <a:r>
              <a:rPr lang="ar-EG" dirty="0" smtClean="0"/>
              <a:t> : </a:t>
            </a:r>
            <a:r>
              <a:rPr lang="en-US" dirty="0"/>
              <a:t>DR. </a:t>
            </a:r>
            <a:r>
              <a:rPr lang="en-US" dirty="0" err="1"/>
              <a:t>Nermeen</a:t>
            </a:r>
            <a:r>
              <a:rPr lang="en-US" dirty="0"/>
              <a:t> </a:t>
            </a:r>
            <a:r>
              <a:rPr lang="en-US" dirty="0" err="1" smtClean="0"/>
              <a:t>Elkashaf</a:t>
            </a:r>
            <a:r>
              <a:rPr lang="ar-EG" dirty="0" smtClean="0"/>
              <a:t>     </a:t>
            </a:r>
            <a:endParaRPr lang="en-US" dirty="0"/>
          </a:p>
        </p:txBody>
      </p:sp>
    </p:spTree>
    <p:extLst>
      <p:ext uri="{BB962C8B-B14F-4D97-AF65-F5344CB8AC3E}">
        <p14:creationId xmlns:p14="http://schemas.microsoft.com/office/powerpoint/2010/main" val="398992327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D613F4B-4E42-4BD0-9F79-C4B2DCE6B1B0}"/>
              </a:ext>
            </a:extLst>
          </p:cNvPr>
          <p:cNvSpPr txBox="1"/>
          <p:nvPr/>
        </p:nvSpPr>
        <p:spPr>
          <a:xfrm>
            <a:off x="1219201" y="4932828"/>
            <a:ext cx="9780104" cy="95410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2800" b="0" i="0" u="none" strike="noStrike" kern="1200" cap="none" spc="0" normalizeH="0" baseline="0" noProof="0" dirty="0">
                <a:ln>
                  <a:noFill/>
                </a:ln>
                <a:solidFill>
                  <a:prstClr val="black">
                    <a:lumMod val="95000"/>
                    <a:lumOff val="5000"/>
                  </a:prstClr>
                </a:solidFill>
                <a:effectLst/>
                <a:uLnTx/>
                <a:uFillTx/>
                <a:latin typeface="Gill Sans MT" panose="020B0502020104020203"/>
                <a:ea typeface="+mn-ea"/>
                <a:cs typeface="Times New Roman" panose="02020603050405020304" pitchFamily="18" charset="0"/>
              </a:rPr>
              <a:t>To automatically extract features from sounds waves and predict new sounds.</a:t>
            </a:r>
          </a:p>
        </p:txBody>
      </p:sp>
      <p:sp>
        <p:nvSpPr>
          <p:cNvPr id="3" name="TextBox 2">
            <a:extLst>
              <a:ext uri="{FF2B5EF4-FFF2-40B4-BE49-F238E27FC236}">
                <a16:creationId xmlns:a16="http://schemas.microsoft.com/office/drawing/2014/main" id="{222A6306-F6C1-4AA7-B457-48AFC8599AAE}"/>
              </a:ext>
            </a:extLst>
          </p:cNvPr>
          <p:cNvSpPr txBox="1"/>
          <p:nvPr/>
        </p:nvSpPr>
        <p:spPr>
          <a:xfrm>
            <a:off x="1113183" y="452303"/>
            <a:ext cx="6122504" cy="63094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500" b="0" i="0" u="none" strike="noStrike" kern="1200" cap="none" spc="0" normalizeH="0" baseline="0" noProof="0" dirty="0">
                <a:ln>
                  <a:noFill/>
                </a:ln>
                <a:solidFill>
                  <a:srgbClr val="0070C0"/>
                </a:solidFill>
                <a:effectLst/>
                <a:uLnTx/>
                <a:uFillTx/>
                <a:latin typeface="Gill Sans MT" panose="020B0502020104020203"/>
                <a:ea typeface="+mn-ea"/>
                <a:cs typeface="+mn-cs"/>
              </a:rPr>
              <a:t>Why we used Deep Learning?</a:t>
            </a:r>
            <a:endParaRPr kumimoji="0" lang="en-GB" sz="3500" b="0" i="0" u="none" strike="noStrike" kern="1200" cap="none" spc="0" normalizeH="0" baseline="0" noProof="0" dirty="0">
              <a:ln>
                <a:noFill/>
              </a:ln>
              <a:solidFill>
                <a:srgbClr val="0070C0"/>
              </a:solidFill>
              <a:effectLst/>
              <a:uLnTx/>
              <a:uFillTx/>
              <a:latin typeface="Gill Sans MT" panose="020B0502020104020203"/>
              <a:ea typeface="+mn-ea"/>
              <a:cs typeface="+mn-cs"/>
            </a:endParaRPr>
          </a:p>
        </p:txBody>
      </p:sp>
      <p:sp>
        <p:nvSpPr>
          <p:cNvPr id="4" name="TextBox 3">
            <a:extLst>
              <a:ext uri="{FF2B5EF4-FFF2-40B4-BE49-F238E27FC236}">
                <a16:creationId xmlns:a16="http://schemas.microsoft.com/office/drawing/2014/main" id="{3FEE3CC1-B201-4FC1-AFEB-69FD60CFE258}"/>
              </a:ext>
            </a:extLst>
          </p:cNvPr>
          <p:cNvSpPr txBox="1"/>
          <p:nvPr/>
        </p:nvSpPr>
        <p:spPr>
          <a:xfrm>
            <a:off x="1219201" y="1443629"/>
            <a:ext cx="9289773" cy="224676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2800" b="0" i="0" u="none" strike="noStrike" kern="1200" cap="none" spc="0" normalizeH="0" baseline="0" noProof="0" dirty="0">
                <a:ln>
                  <a:noFill/>
                </a:ln>
                <a:solidFill>
                  <a:prstClr val="black">
                    <a:lumMod val="95000"/>
                    <a:lumOff val="5000"/>
                  </a:prstClr>
                </a:solidFill>
                <a:effectLst/>
                <a:uLnTx/>
                <a:uFillTx/>
                <a:latin typeface="Gill Sans MT" panose="020B0502020104020203"/>
                <a:ea typeface="+mn-ea"/>
                <a:cs typeface="Times New Roman" panose="02020603050405020304" pitchFamily="18" charset="0"/>
              </a:rPr>
              <a:t>Because In deep learning, a computer model learns to perform classification tasks directly from images, text, or sound </a:t>
            </a:r>
            <a:r>
              <a:rPr kumimoji="0" lang="en-GB" sz="2800" b="0" i="0" u="none" strike="noStrike" kern="1200" cap="none" spc="0" normalizeH="0" baseline="0" noProof="0" dirty="0">
                <a:ln>
                  <a:noFill/>
                </a:ln>
                <a:solidFill>
                  <a:prstClr val="black"/>
                </a:solidFill>
                <a:effectLst/>
                <a:uLnTx/>
                <a:uFillTx/>
                <a:latin typeface="Gill Sans MT" panose="020B0502020104020203"/>
                <a:ea typeface="+mn-ea"/>
                <a:cs typeface="+mn-cs"/>
              </a:rPr>
              <a:t>and trained by using large </a:t>
            </a:r>
            <a:r>
              <a:rPr kumimoji="0" lang="en-GB" sz="2800" b="0" i="0" u="none" strike="noStrike" kern="1200" cap="none" spc="0" normalizeH="0" baseline="0" noProof="0" dirty="0" err="1">
                <a:ln>
                  <a:noFill/>
                </a:ln>
                <a:solidFill>
                  <a:prstClr val="black"/>
                </a:solidFill>
                <a:effectLst/>
                <a:uLnTx/>
                <a:uFillTx/>
                <a:latin typeface="Gill Sans MT" panose="020B0502020104020203"/>
                <a:ea typeface="+mn-ea"/>
                <a:cs typeface="+mn-cs"/>
              </a:rPr>
              <a:t>amout</a:t>
            </a:r>
            <a:r>
              <a:rPr kumimoji="0" lang="en-GB" sz="2800" b="0" i="0" u="none" strike="noStrike" kern="1200" cap="none" spc="0" normalizeH="0" baseline="0" noProof="0" dirty="0">
                <a:ln>
                  <a:noFill/>
                </a:ln>
                <a:solidFill>
                  <a:prstClr val="black"/>
                </a:solidFill>
                <a:effectLst/>
                <a:uLnTx/>
                <a:uFillTx/>
                <a:latin typeface="Gill Sans MT" panose="020B0502020104020203"/>
                <a:ea typeface="+mn-ea"/>
                <a:cs typeface="+mn-cs"/>
              </a:rPr>
              <a:t> of labelled dataset, also neural network architecture learn features directly from the data without the need for manual feature extraction. </a:t>
            </a:r>
            <a:endParaRPr kumimoji="0" lang="en-GB" sz="2800" b="0" i="0" u="none" strike="noStrike" kern="1200" cap="none" spc="0" normalizeH="0" baseline="0" noProof="0" dirty="0">
              <a:ln>
                <a:noFill/>
              </a:ln>
              <a:solidFill>
                <a:prstClr val="black">
                  <a:lumMod val="95000"/>
                  <a:lumOff val="5000"/>
                </a:prstClr>
              </a:solidFill>
              <a:effectLst/>
              <a:uLnTx/>
              <a:uFillTx/>
              <a:latin typeface="Gill Sans MT" panose="020B0502020104020203"/>
              <a:ea typeface="+mn-ea"/>
              <a:cs typeface="Times New Roman" panose="02020603050405020304" pitchFamily="18" charset="0"/>
            </a:endParaRPr>
          </a:p>
        </p:txBody>
      </p:sp>
      <p:sp>
        <p:nvSpPr>
          <p:cNvPr id="5" name="TextBox 4">
            <a:extLst>
              <a:ext uri="{FF2B5EF4-FFF2-40B4-BE49-F238E27FC236}">
                <a16:creationId xmlns:a16="http://schemas.microsoft.com/office/drawing/2014/main" id="{B78E9589-1FA0-4F85-8297-61B7675D403A}"/>
              </a:ext>
            </a:extLst>
          </p:cNvPr>
          <p:cNvSpPr txBox="1"/>
          <p:nvPr/>
        </p:nvSpPr>
        <p:spPr>
          <a:xfrm>
            <a:off x="1113183" y="4050782"/>
            <a:ext cx="9647582" cy="63094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3500" b="0" i="0" u="none" strike="noStrike" kern="1200" cap="none" spc="0" normalizeH="0" baseline="0" noProof="0" dirty="0">
                <a:ln>
                  <a:noFill/>
                </a:ln>
                <a:solidFill>
                  <a:srgbClr val="0070C0"/>
                </a:solidFill>
                <a:effectLst/>
                <a:uLnTx/>
                <a:uFillTx/>
                <a:latin typeface="Gill Sans MT" panose="020B0502020104020203"/>
                <a:ea typeface="+mn-ea"/>
                <a:cs typeface="+mn-cs"/>
              </a:rPr>
              <a:t>Why do we need deep learning in our project?</a:t>
            </a:r>
          </a:p>
        </p:txBody>
      </p:sp>
    </p:spTree>
    <p:extLst>
      <p:ext uri="{BB962C8B-B14F-4D97-AF65-F5344CB8AC3E}">
        <p14:creationId xmlns:p14="http://schemas.microsoft.com/office/powerpoint/2010/main" val="13947080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90" name="Rectangle 74">
            <a:extLst>
              <a:ext uri="{FF2B5EF4-FFF2-40B4-BE49-F238E27FC236}">
                <a16:creationId xmlns:a16="http://schemas.microsoft.com/office/drawing/2014/main" id="{17424F32-2789-4FF9-8E8A-1252284BF60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92" name="Picture 76">
            <a:extLst>
              <a:ext uri="{FF2B5EF4-FFF2-40B4-BE49-F238E27FC236}">
                <a16:creationId xmlns:a16="http://schemas.microsoft.com/office/drawing/2014/main" id="{D708C46E-BB60-4B97-8327-D3A475C008E5}"/>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94" name="Straight Connector 78">
            <a:extLst>
              <a:ext uri="{FF2B5EF4-FFF2-40B4-BE49-F238E27FC236}">
                <a16:creationId xmlns:a16="http://schemas.microsoft.com/office/drawing/2014/main" id="{8042755C-F24C-4D08-8E4C-E646382C3634}"/>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95" name="Straight Connector 80">
            <a:extLst>
              <a:ext uri="{FF2B5EF4-FFF2-40B4-BE49-F238E27FC236}">
                <a16:creationId xmlns:a16="http://schemas.microsoft.com/office/drawing/2014/main" id="{63E94A00-1A92-47F4-9E2D-E51DFF9016D4}"/>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96" name="Rectangle 82">
            <a:extLst>
              <a:ext uri="{FF2B5EF4-FFF2-40B4-BE49-F238E27FC236}">
                <a16:creationId xmlns:a16="http://schemas.microsoft.com/office/drawing/2014/main" id="{32D32A60-013B-47A8-8833-D2424080917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ill Sans MT" panose="020B0502020104020203"/>
              <a:ea typeface="+mn-ea"/>
              <a:cs typeface="+mn-cs"/>
            </a:endParaRPr>
          </a:p>
        </p:txBody>
      </p:sp>
      <p:sp>
        <p:nvSpPr>
          <p:cNvPr id="97" name="Rectangle 84">
            <a:extLst>
              <a:ext uri="{FF2B5EF4-FFF2-40B4-BE49-F238E27FC236}">
                <a16:creationId xmlns:a16="http://schemas.microsoft.com/office/drawing/2014/main" id="{AE27932B-B694-4C4C-90D7-A0333A7C587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ill Sans MT" panose="020B0502020104020203"/>
              <a:ea typeface="+mn-ea"/>
              <a:cs typeface="+mn-cs"/>
            </a:endParaRPr>
          </a:p>
        </p:txBody>
      </p:sp>
      <p:sp>
        <p:nvSpPr>
          <p:cNvPr id="5" name="TextBox 4">
            <a:extLst>
              <a:ext uri="{FF2B5EF4-FFF2-40B4-BE49-F238E27FC236}">
                <a16:creationId xmlns:a16="http://schemas.microsoft.com/office/drawing/2014/main" id="{F1A61F62-800A-436E-986D-7FAEDD78EC16}"/>
              </a:ext>
            </a:extLst>
          </p:cNvPr>
          <p:cNvSpPr txBox="1"/>
          <p:nvPr/>
        </p:nvSpPr>
        <p:spPr>
          <a:xfrm>
            <a:off x="1451579" y="2303047"/>
            <a:ext cx="3272093" cy="2674198"/>
          </a:xfrm>
          <a:prstGeom prst="rect">
            <a:avLst/>
          </a:prstGeom>
        </p:spPr>
        <p:txBody>
          <a:bodyPr vert="horz" lIns="91440" tIns="45720" rIns="91440" bIns="45720" rtlCol="0" anchor="t">
            <a:normAutofit/>
          </a:body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3500" b="0" i="0" u="none" strike="noStrike" kern="1200" cap="none" spc="0" normalizeH="0" baseline="0" noProof="0" dirty="0">
                <a:ln>
                  <a:noFill/>
                </a:ln>
                <a:solidFill>
                  <a:srgbClr val="0070C0"/>
                </a:solidFill>
                <a:effectLst/>
                <a:uLnTx/>
                <a:uFillTx/>
                <a:latin typeface="Gill Sans MT" panose="020B0502020104020203"/>
                <a:ea typeface="+mn-ea"/>
                <a:cs typeface="+mn-cs"/>
              </a:rPr>
              <a:t>What type of neural network is used? And why?</a:t>
            </a:r>
          </a:p>
        </p:txBody>
      </p:sp>
      <p:cxnSp>
        <p:nvCxnSpPr>
          <p:cNvPr id="98" name="Straight Connector 86">
            <a:extLst>
              <a:ext uri="{FF2B5EF4-FFF2-40B4-BE49-F238E27FC236}">
                <a16:creationId xmlns:a16="http://schemas.microsoft.com/office/drawing/2014/main" id="{9EBB0476-5CF0-4F44-8D68-5D42D7AEE43A}"/>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1579" y="2146542"/>
            <a:ext cx="3272094"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89" name="Title 1">
            <a:extLst>
              <a:ext uri="{FF2B5EF4-FFF2-40B4-BE49-F238E27FC236}">
                <a16:creationId xmlns:a16="http://schemas.microsoft.com/office/drawing/2014/main" id="{A9DA474E-6B91-4200-840F-0257B2358A75}"/>
              </a:ext>
              <a:ext uri="{C183D7F6-B498-43B3-948B-1728B52AA6E4}">
                <adec:decorative xmlns:adec="http://schemas.microsoft.com/office/drawing/2017/decorative" xmlns=""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51580" y="3122496"/>
            <a:ext cx="3530157" cy="104923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3200" b="0" i="0" u="none" strike="noStrike" kern="1200" cap="all" spc="0" normalizeH="0" baseline="0" noProof="0" dirty="0">
              <a:ln>
                <a:noFill/>
              </a:ln>
              <a:solidFill>
                <a:prstClr val="black"/>
              </a:solidFill>
              <a:effectLst/>
              <a:uLnTx/>
              <a:uFillTx/>
              <a:latin typeface="Gill Sans MT" panose="020B0502020104020203"/>
              <a:ea typeface="+mj-ea"/>
              <a:cs typeface="+mj-cs"/>
            </a:endParaRPr>
          </a:p>
        </p:txBody>
      </p:sp>
      <p:pic>
        <p:nvPicPr>
          <p:cNvPr id="91" name="Picture 90">
            <a:extLst>
              <a:ext uri="{FF2B5EF4-FFF2-40B4-BE49-F238E27FC236}">
                <a16:creationId xmlns:a16="http://schemas.microsoft.com/office/drawing/2014/main" id="{DF63C9AD-AE6E-4512-8171-91612E84CCFB}"/>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93" name="Straight Connector 92">
            <a:extLst>
              <a:ext uri="{FF2B5EF4-FFF2-40B4-BE49-F238E27FC236}">
                <a16:creationId xmlns:a16="http://schemas.microsoft.com/office/drawing/2014/main" id="{FE1A49CE-B63D-457A-A180-1C883E1A63D2}"/>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graphicFrame>
        <p:nvGraphicFramePr>
          <p:cNvPr id="8" name="TextBox 5">
            <a:extLst>
              <a:ext uri="{FF2B5EF4-FFF2-40B4-BE49-F238E27FC236}">
                <a16:creationId xmlns:a16="http://schemas.microsoft.com/office/drawing/2014/main" id="{FBF05BBF-8EE9-48E5-AD0A-986BBB373BD7}"/>
              </a:ext>
            </a:extLst>
          </p:cNvPr>
          <p:cNvGraphicFramePr/>
          <p:nvPr/>
        </p:nvGraphicFramePr>
        <p:xfrm>
          <a:off x="5141913" y="803275"/>
          <a:ext cx="5913437" cy="46370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2842833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144" name="Rectangle 66">
            <a:extLst>
              <a:ext uri="{FF2B5EF4-FFF2-40B4-BE49-F238E27FC236}">
                <a16:creationId xmlns:a16="http://schemas.microsoft.com/office/drawing/2014/main" id="{905CFAD9-EABE-4F83-B098-604752164E6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45" name="Picture 68">
            <a:extLst>
              <a:ext uri="{FF2B5EF4-FFF2-40B4-BE49-F238E27FC236}">
                <a16:creationId xmlns:a16="http://schemas.microsoft.com/office/drawing/2014/main" id="{C99610E4-6194-4817-B152-498995E77181}"/>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46" name="Straight Connector 70">
            <a:extLst>
              <a:ext uri="{FF2B5EF4-FFF2-40B4-BE49-F238E27FC236}">
                <a16:creationId xmlns:a16="http://schemas.microsoft.com/office/drawing/2014/main" id="{D885E9F4-7DB6-4B77-B1FF-80BFCE81277B}"/>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147" name="Straight Connector 72">
            <a:extLst>
              <a:ext uri="{FF2B5EF4-FFF2-40B4-BE49-F238E27FC236}">
                <a16:creationId xmlns:a16="http://schemas.microsoft.com/office/drawing/2014/main" id="{DB639A2B-C30C-4F6F-B847-6960F3CF8A64}"/>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148" name="Rectangle 74">
            <a:extLst>
              <a:ext uri="{FF2B5EF4-FFF2-40B4-BE49-F238E27FC236}">
                <a16:creationId xmlns:a16="http://schemas.microsoft.com/office/drawing/2014/main" id="{C92F0448-E3EB-43E2-A7BE-0767BBFAC78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ill Sans MT" panose="020B0502020104020203"/>
              <a:ea typeface="+mn-ea"/>
              <a:cs typeface="+mn-cs"/>
            </a:endParaRPr>
          </a:p>
        </p:txBody>
      </p:sp>
      <p:sp>
        <p:nvSpPr>
          <p:cNvPr id="149" name="Rectangle 76">
            <a:extLst>
              <a:ext uri="{FF2B5EF4-FFF2-40B4-BE49-F238E27FC236}">
                <a16:creationId xmlns:a16="http://schemas.microsoft.com/office/drawing/2014/main" id="{BC450B77-9635-4D12-A13F-BD687A07829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ill Sans MT" panose="020B0502020104020203"/>
              <a:ea typeface="+mn-ea"/>
              <a:cs typeface="+mn-cs"/>
            </a:endParaRPr>
          </a:p>
        </p:txBody>
      </p:sp>
      <p:sp>
        <p:nvSpPr>
          <p:cNvPr id="62" name="TextBox 61">
            <a:extLst>
              <a:ext uri="{FF2B5EF4-FFF2-40B4-BE49-F238E27FC236}">
                <a16:creationId xmlns:a16="http://schemas.microsoft.com/office/drawing/2014/main" id="{0A1714D8-E407-403E-860A-F2A7E7EB04A8}"/>
              </a:ext>
            </a:extLst>
          </p:cNvPr>
          <p:cNvSpPr txBox="1"/>
          <p:nvPr/>
        </p:nvSpPr>
        <p:spPr>
          <a:xfrm>
            <a:off x="8673476" y="1468464"/>
            <a:ext cx="2858835" cy="1873219"/>
          </a:xfrm>
          <a:prstGeom prst="rect">
            <a:avLst/>
          </a:prstGeom>
        </p:spPr>
        <p:txBody>
          <a:bodyPr vert="horz" lIns="91440" tIns="45720" rIns="91440" bIns="0" rtlCol="0" anchor="b">
            <a:normAutofit/>
          </a:body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3500" b="0" i="0" u="none" strike="noStrike" kern="1200" cap="none" spc="0" normalizeH="0" baseline="0" noProof="0" dirty="0">
                <a:ln>
                  <a:noFill/>
                </a:ln>
                <a:solidFill>
                  <a:prstClr val="black"/>
                </a:solidFill>
                <a:effectLst/>
                <a:uLnTx/>
                <a:uFillTx/>
                <a:latin typeface="Gill Sans MT" panose="020B0502020104020203"/>
                <a:ea typeface="+mn-ea"/>
                <a:cs typeface="+mn-cs"/>
              </a:rPr>
              <a:t>Applications used RNN :</a:t>
            </a:r>
          </a:p>
        </p:txBody>
      </p:sp>
      <p:grpSp>
        <p:nvGrpSpPr>
          <p:cNvPr id="150" name="Group 78">
            <a:extLst>
              <a:ext uri="{FF2B5EF4-FFF2-40B4-BE49-F238E27FC236}">
                <a16:creationId xmlns:a16="http://schemas.microsoft.com/office/drawing/2014/main" id="{3AAEC439-0F1D-4A17-BFD6-D1B5C0D0BC7D}"/>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49418" y="477854"/>
            <a:ext cx="3690924" cy="1899398"/>
            <a:chOff x="7807230" y="2012810"/>
            <a:chExt cx="3251252" cy="3459865"/>
          </a:xfrm>
        </p:grpSpPr>
        <p:sp>
          <p:nvSpPr>
            <p:cNvPr id="151" name="Rectangle 79">
              <a:extLst>
                <a:ext uri="{FF2B5EF4-FFF2-40B4-BE49-F238E27FC236}">
                  <a16:creationId xmlns:a16="http://schemas.microsoft.com/office/drawing/2014/main" id="{1E6FCC67-2214-4BE2-9F21-F49F4C2364B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7807230" y="2012810"/>
              <a:ext cx="3251252" cy="3459865"/>
            </a:xfrm>
            <a:prstGeom prst="rect">
              <a:avLst/>
            </a:prstGeom>
            <a:gradFill>
              <a:gsLst>
                <a:gs pos="0">
                  <a:srgbClr val="000001"/>
                </a:gs>
                <a:gs pos="100000">
                  <a:srgbClr val="191919"/>
                </a:gs>
              </a:gsLst>
            </a:gradFill>
            <a:ln w="76200" cmpd="sng">
              <a:noFill/>
              <a:miter lim="800000"/>
            </a:ln>
            <a:effectLst>
              <a:outerShdw blurRad="127000" dist="1905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ill Sans MT" panose="020B0502020104020203"/>
                <a:ea typeface="+mn-ea"/>
                <a:cs typeface="+mn-cs"/>
              </a:endParaRPr>
            </a:p>
          </p:txBody>
        </p:sp>
        <p:sp>
          <p:nvSpPr>
            <p:cNvPr id="152" name="Rectangle 80">
              <a:extLst>
                <a:ext uri="{FF2B5EF4-FFF2-40B4-BE49-F238E27FC236}">
                  <a16:creationId xmlns:a16="http://schemas.microsoft.com/office/drawing/2014/main" id="{06CE4255-9F6B-41BF-9501-B899244CBFC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7807231" y="2026142"/>
              <a:ext cx="3251250" cy="3440203"/>
            </a:xfrm>
            <a:prstGeom prst="rect">
              <a:avLst/>
            </a:prstGeom>
            <a:solidFill>
              <a:srgbClr val="FFFFFE"/>
            </a:solidFill>
            <a:ln w="762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w="38100" h="38100" prst="relaxedInset"/>
            </a:sp3d>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ill Sans MT" panose="020B0502020104020203"/>
                <a:ea typeface="+mn-ea"/>
                <a:cs typeface="+mn-cs"/>
              </a:endParaRPr>
            </a:p>
          </p:txBody>
        </p:sp>
      </p:grpSp>
      <p:pic>
        <p:nvPicPr>
          <p:cNvPr id="41" name="Picture 40" descr="Company name&#10;&#10;Description automatically generated with medium confidence">
            <a:extLst>
              <a:ext uri="{FF2B5EF4-FFF2-40B4-BE49-F238E27FC236}">
                <a16:creationId xmlns:a16="http://schemas.microsoft.com/office/drawing/2014/main" id="{884ED9D3-1A8D-44F4-8539-983CABE9674B}"/>
              </a:ext>
            </a:extLst>
          </p:cNvPr>
          <p:cNvPicPr>
            <a:picLocks noChangeAspect="1"/>
          </p:cNvPicPr>
          <p:nvPr/>
        </p:nvPicPr>
        <p:blipFill>
          <a:blip r:embed="rId3"/>
          <a:stretch>
            <a:fillRect/>
          </a:stretch>
        </p:blipFill>
        <p:spPr>
          <a:xfrm>
            <a:off x="808859" y="691652"/>
            <a:ext cx="3360091" cy="1470039"/>
          </a:xfrm>
          <a:prstGeom prst="rect">
            <a:avLst/>
          </a:prstGeom>
        </p:spPr>
      </p:pic>
      <p:cxnSp>
        <p:nvCxnSpPr>
          <p:cNvPr id="153" name="Straight Connector 82">
            <a:extLst>
              <a:ext uri="{FF2B5EF4-FFF2-40B4-BE49-F238E27FC236}">
                <a16:creationId xmlns:a16="http://schemas.microsoft.com/office/drawing/2014/main" id="{F113F62F-D278-402A-8D44-9436FBDDEFC2}"/>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80960" y="3526496"/>
            <a:ext cx="2844424"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154" name="Rectangle 84">
            <a:extLst>
              <a:ext uri="{FF2B5EF4-FFF2-40B4-BE49-F238E27FC236}">
                <a16:creationId xmlns:a16="http://schemas.microsoft.com/office/drawing/2014/main" id="{2D14D26D-FA2C-4871-965F-AF84BF27DAD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132" y="5447610"/>
            <a:ext cx="163726" cy="164592"/>
          </a:xfrm>
          <a:prstGeom prst="rect">
            <a:avLst/>
          </a:prstGeom>
          <a:solidFill>
            <a:srgbClr val="FF265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ill Sans MT" panose="020B0502020104020203"/>
              <a:ea typeface="+mn-ea"/>
              <a:cs typeface="+mn-cs"/>
            </a:endParaRPr>
          </a:p>
        </p:txBody>
      </p:sp>
      <p:grpSp>
        <p:nvGrpSpPr>
          <p:cNvPr id="155" name="Group 86">
            <a:extLst>
              <a:ext uri="{FF2B5EF4-FFF2-40B4-BE49-F238E27FC236}">
                <a16:creationId xmlns:a16="http://schemas.microsoft.com/office/drawing/2014/main" id="{B87C1468-C83E-4DF0-AFC4-12F245CDEB5E}"/>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39509" y="2542318"/>
            <a:ext cx="3690924" cy="3074978"/>
            <a:chOff x="7807230" y="2012810"/>
            <a:chExt cx="3251252" cy="3459865"/>
          </a:xfrm>
        </p:grpSpPr>
        <p:sp>
          <p:nvSpPr>
            <p:cNvPr id="88" name="Rectangle 87">
              <a:extLst>
                <a:ext uri="{FF2B5EF4-FFF2-40B4-BE49-F238E27FC236}">
                  <a16:creationId xmlns:a16="http://schemas.microsoft.com/office/drawing/2014/main" id="{FBE08E73-922F-4869-89A7-AC072C1D16A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7807230" y="2012810"/>
              <a:ext cx="3251252" cy="3459865"/>
            </a:xfrm>
            <a:prstGeom prst="rect">
              <a:avLst/>
            </a:prstGeom>
            <a:gradFill>
              <a:gsLst>
                <a:gs pos="0">
                  <a:srgbClr val="000001"/>
                </a:gs>
                <a:gs pos="100000">
                  <a:srgbClr val="191919"/>
                </a:gs>
              </a:gsLst>
            </a:gradFill>
            <a:ln w="76200" cmpd="sng">
              <a:noFill/>
              <a:miter lim="800000"/>
            </a:ln>
            <a:effectLst>
              <a:outerShdw blurRad="127000" dist="1905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ill Sans MT" panose="020B0502020104020203"/>
                <a:ea typeface="+mn-ea"/>
                <a:cs typeface="+mn-cs"/>
              </a:endParaRPr>
            </a:p>
          </p:txBody>
        </p:sp>
        <p:sp>
          <p:nvSpPr>
            <p:cNvPr id="156" name="Rectangle 88">
              <a:extLst>
                <a:ext uri="{FF2B5EF4-FFF2-40B4-BE49-F238E27FC236}">
                  <a16:creationId xmlns:a16="http://schemas.microsoft.com/office/drawing/2014/main" id="{826C6EE4-1C42-4228-BF45-D59469A7B09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7807231" y="2026142"/>
              <a:ext cx="3251250" cy="3440203"/>
            </a:xfrm>
            <a:prstGeom prst="rect">
              <a:avLst/>
            </a:prstGeom>
            <a:solidFill>
              <a:srgbClr val="FFFFFE"/>
            </a:solidFill>
            <a:ln w="762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w="38100" h="38100" prst="relaxedInset"/>
            </a:sp3d>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ill Sans MT" panose="020B0502020104020203"/>
                <a:ea typeface="+mn-ea"/>
                <a:cs typeface="+mn-cs"/>
              </a:endParaRPr>
            </a:p>
          </p:txBody>
        </p:sp>
      </p:grpSp>
      <p:pic>
        <p:nvPicPr>
          <p:cNvPr id="45" name="Picture 44" descr="A picture containing logo&#10;&#10;Description automatically generated">
            <a:extLst>
              <a:ext uri="{FF2B5EF4-FFF2-40B4-BE49-F238E27FC236}">
                <a16:creationId xmlns:a16="http://schemas.microsoft.com/office/drawing/2014/main" id="{7C7BC3A1-A23F-4414-841C-37314162411B}"/>
              </a:ext>
            </a:extLst>
          </p:cNvPr>
          <p:cNvPicPr>
            <a:picLocks noChangeAspect="1"/>
          </p:cNvPicPr>
          <p:nvPr/>
        </p:nvPicPr>
        <p:blipFill>
          <a:blip r:embed="rId4"/>
          <a:stretch>
            <a:fillRect/>
          </a:stretch>
        </p:blipFill>
        <p:spPr>
          <a:xfrm>
            <a:off x="1117433" y="2706910"/>
            <a:ext cx="2740699" cy="2740699"/>
          </a:xfrm>
          <a:prstGeom prst="rect">
            <a:avLst/>
          </a:prstGeom>
        </p:spPr>
      </p:pic>
      <p:grpSp>
        <p:nvGrpSpPr>
          <p:cNvPr id="157" name="Group 90">
            <a:extLst>
              <a:ext uri="{FF2B5EF4-FFF2-40B4-BE49-F238E27FC236}">
                <a16:creationId xmlns:a16="http://schemas.microsoft.com/office/drawing/2014/main" id="{3D4A2946-485C-49BF-94BB-D9D9FBC48439}"/>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501429" y="472933"/>
            <a:ext cx="3690924" cy="3074978"/>
            <a:chOff x="7807230" y="2012810"/>
            <a:chExt cx="3251252" cy="3459865"/>
          </a:xfrm>
        </p:grpSpPr>
        <p:sp>
          <p:nvSpPr>
            <p:cNvPr id="158" name="Rectangle 91">
              <a:extLst>
                <a:ext uri="{FF2B5EF4-FFF2-40B4-BE49-F238E27FC236}">
                  <a16:creationId xmlns:a16="http://schemas.microsoft.com/office/drawing/2014/main" id="{EB6FEC13-B4A8-4F3B-A04B-D374B62F9E4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7807230" y="2012810"/>
              <a:ext cx="3251252" cy="3459865"/>
            </a:xfrm>
            <a:prstGeom prst="rect">
              <a:avLst/>
            </a:prstGeom>
            <a:gradFill>
              <a:gsLst>
                <a:gs pos="0">
                  <a:srgbClr val="000001"/>
                </a:gs>
                <a:gs pos="100000">
                  <a:srgbClr val="191919"/>
                </a:gs>
              </a:gsLst>
            </a:gradFill>
            <a:ln w="76200" cmpd="sng">
              <a:noFill/>
              <a:miter lim="800000"/>
            </a:ln>
            <a:effectLst>
              <a:outerShdw blurRad="127000" dist="1905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ill Sans MT" panose="020B0502020104020203"/>
                <a:ea typeface="+mn-ea"/>
                <a:cs typeface="+mn-cs"/>
              </a:endParaRPr>
            </a:p>
          </p:txBody>
        </p:sp>
        <p:sp>
          <p:nvSpPr>
            <p:cNvPr id="159" name="Rectangle 92">
              <a:extLst>
                <a:ext uri="{FF2B5EF4-FFF2-40B4-BE49-F238E27FC236}">
                  <a16:creationId xmlns:a16="http://schemas.microsoft.com/office/drawing/2014/main" id="{697E0C27-BECF-43D8-97F1-F118ED9015E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7807231" y="2026142"/>
              <a:ext cx="3251250" cy="3440203"/>
            </a:xfrm>
            <a:prstGeom prst="rect">
              <a:avLst/>
            </a:prstGeom>
            <a:solidFill>
              <a:srgbClr val="FFFFFE"/>
            </a:solidFill>
            <a:ln w="762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w="38100" h="38100" prst="relaxedInset"/>
            </a:sp3d>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ill Sans MT" panose="020B0502020104020203"/>
                <a:ea typeface="+mn-ea"/>
                <a:cs typeface="+mn-cs"/>
              </a:endParaRPr>
            </a:p>
          </p:txBody>
        </p:sp>
      </p:grpSp>
      <p:pic>
        <p:nvPicPr>
          <p:cNvPr id="29" name="Picture 28" descr="Graphical user interface, text, application, email&#10;&#10;Description automatically generated">
            <a:extLst>
              <a:ext uri="{FF2B5EF4-FFF2-40B4-BE49-F238E27FC236}">
                <a16:creationId xmlns:a16="http://schemas.microsoft.com/office/drawing/2014/main" id="{22FD7874-C741-442A-AABF-9CBF549C2A02}"/>
              </a:ext>
            </a:extLst>
          </p:cNvPr>
          <p:cNvPicPr>
            <a:picLocks noChangeAspect="1"/>
          </p:cNvPicPr>
          <p:nvPr/>
        </p:nvPicPr>
        <p:blipFill>
          <a:blip r:embed="rId5"/>
          <a:stretch>
            <a:fillRect/>
          </a:stretch>
        </p:blipFill>
        <p:spPr>
          <a:xfrm>
            <a:off x="4670779" y="1080269"/>
            <a:ext cx="3357848" cy="1855211"/>
          </a:xfrm>
          <a:prstGeom prst="rect">
            <a:avLst/>
          </a:prstGeom>
        </p:spPr>
      </p:pic>
      <p:grpSp>
        <p:nvGrpSpPr>
          <p:cNvPr id="160" name="Group 94">
            <a:extLst>
              <a:ext uri="{FF2B5EF4-FFF2-40B4-BE49-F238E27FC236}">
                <a16:creationId xmlns:a16="http://schemas.microsoft.com/office/drawing/2014/main" id="{D0B9AD04-3903-4A8C-8ADF-1C5565AD92D2}"/>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96017" y="3709644"/>
            <a:ext cx="3690924" cy="1899398"/>
            <a:chOff x="7807230" y="2012810"/>
            <a:chExt cx="3251252" cy="3459865"/>
          </a:xfrm>
        </p:grpSpPr>
        <p:sp>
          <p:nvSpPr>
            <p:cNvPr id="96" name="Rectangle 95">
              <a:extLst>
                <a:ext uri="{FF2B5EF4-FFF2-40B4-BE49-F238E27FC236}">
                  <a16:creationId xmlns:a16="http://schemas.microsoft.com/office/drawing/2014/main" id="{FE2944F0-51D4-4652-A3C2-49992A6B3B6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7807230" y="2012810"/>
              <a:ext cx="3251252" cy="3459865"/>
            </a:xfrm>
            <a:prstGeom prst="rect">
              <a:avLst/>
            </a:prstGeom>
            <a:gradFill>
              <a:gsLst>
                <a:gs pos="0">
                  <a:srgbClr val="000001"/>
                </a:gs>
                <a:gs pos="100000">
                  <a:srgbClr val="191919"/>
                </a:gs>
              </a:gsLst>
            </a:gradFill>
            <a:ln w="76200" cmpd="sng">
              <a:noFill/>
              <a:miter lim="800000"/>
            </a:ln>
            <a:effectLst>
              <a:outerShdw blurRad="127000" dist="1905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ill Sans MT" panose="020B0502020104020203"/>
                <a:ea typeface="+mn-ea"/>
                <a:cs typeface="+mn-cs"/>
              </a:endParaRPr>
            </a:p>
          </p:txBody>
        </p:sp>
        <p:sp>
          <p:nvSpPr>
            <p:cNvPr id="161" name="Rectangle 96">
              <a:extLst>
                <a:ext uri="{FF2B5EF4-FFF2-40B4-BE49-F238E27FC236}">
                  <a16:creationId xmlns:a16="http://schemas.microsoft.com/office/drawing/2014/main" id="{63F763EE-62BD-49BF-B944-5AC2E130E722}"/>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7807231" y="2026142"/>
              <a:ext cx="3251250" cy="3440203"/>
            </a:xfrm>
            <a:prstGeom prst="rect">
              <a:avLst/>
            </a:prstGeom>
            <a:solidFill>
              <a:srgbClr val="FFFFFE"/>
            </a:solidFill>
            <a:ln w="762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w="38100" h="38100" prst="relaxedInset"/>
            </a:sp3d>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ill Sans MT" panose="020B0502020104020203"/>
                <a:ea typeface="+mn-ea"/>
                <a:cs typeface="+mn-cs"/>
              </a:endParaRPr>
            </a:p>
          </p:txBody>
        </p:sp>
      </p:grpSp>
      <p:pic>
        <p:nvPicPr>
          <p:cNvPr id="35" name="Picture 34" descr="Icon&#10;&#10;Description automatically generated">
            <a:extLst>
              <a:ext uri="{FF2B5EF4-FFF2-40B4-BE49-F238E27FC236}">
                <a16:creationId xmlns:a16="http://schemas.microsoft.com/office/drawing/2014/main" id="{BA490F08-36ED-431D-96BD-B385886B3A59}"/>
              </a:ext>
            </a:extLst>
          </p:cNvPr>
          <p:cNvPicPr>
            <a:picLocks noChangeAspect="1"/>
          </p:cNvPicPr>
          <p:nvPr/>
        </p:nvPicPr>
        <p:blipFill>
          <a:blip r:embed="rId6"/>
          <a:stretch>
            <a:fillRect/>
          </a:stretch>
        </p:blipFill>
        <p:spPr>
          <a:xfrm>
            <a:off x="4655458" y="4011644"/>
            <a:ext cx="3360091" cy="1293635"/>
          </a:xfrm>
          <a:prstGeom prst="rect">
            <a:avLst/>
          </a:prstGeom>
        </p:spPr>
      </p:pic>
      <p:pic>
        <p:nvPicPr>
          <p:cNvPr id="162" name="Picture 98">
            <a:extLst>
              <a:ext uri="{FF2B5EF4-FFF2-40B4-BE49-F238E27FC236}">
                <a16:creationId xmlns:a16="http://schemas.microsoft.com/office/drawing/2014/main" id="{97D4C8B4-0BAB-48B7-9D89-C26EAAAEF052}"/>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63" name="Straight Connector 100">
            <a:extLst>
              <a:ext uri="{FF2B5EF4-FFF2-40B4-BE49-F238E27FC236}">
                <a16:creationId xmlns:a16="http://schemas.microsoft.com/office/drawing/2014/main" id="{747D456C-D333-4F88-931F-EC1EB7648FEA}"/>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2C3BD948-4FE2-4D6F-9208-D676806FAA5D}"/>
              </a:ext>
            </a:extLst>
          </p:cNvPr>
          <p:cNvSpPr txBox="1"/>
          <p:nvPr/>
        </p:nvSpPr>
        <p:spPr>
          <a:xfrm>
            <a:off x="5067149" y="2959565"/>
            <a:ext cx="2559483"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Gill Sans MT" panose="020B0502020104020203"/>
                <a:ea typeface="+mn-ea"/>
                <a:cs typeface="+mn-cs"/>
              </a:rPr>
              <a:t>Google’s autocompleting </a:t>
            </a:r>
          </a:p>
        </p:txBody>
      </p:sp>
      <p:sp>
        <p:nvSpPr>
          <p:cNvPr id="49" name="TextBox 48">
            <a:extLst>
              <a:ext uri="{FF2B5EF4-FFF2-40B4-BE49-F238E27FC236}">
                <a16:creationId xmlns:a16="http://schemas.microsoft.com/office/drawing/2014/main" id="{02FAFF90-5BC8-48DE-85B7-EEB37939ADDE}"/>
              </a:ext>
            </a:extLst>
          </p:cNvPr>
          <p:cNvSpPr txBox="1"/>
          <p:nvPr/>
        </p:nvSpPr>
        <p:spPr>
          <a:xfrm>
            <a:off x="1543178" y="4928769"/>
            <a:ext cx="2084225"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Gill Sans MT" panose="020B0502020104020203"/>
                <a:ea typeface="+mn-ea"/>
                <a:cs typeface="+mn-cs"/>
              </a:rPr>
              <a:t>Language Translation</a:t>
            </a:r>
          </a:p>
        </p:txBody>
      </p:sp>
      <p:sp>
        <p:nvSpPr>
          <p:cNvPr id="50" name="TextBox 49">
            <a:extLst>
              <a:ext uri="{FF2B5EF4-FFF2-40B4-BE49-F238E27FC236}">
                <a16:creationId xmlns:a16="http://schemas.microsoft.com/office/drawing/2014/main" id="{DD2AA98B-604F-4F56-AD0A-BA74E428686F}"/>
              </a:ext>
            </a:extLst>
          </p:cNvPr>
          <p:cNvSpPr txBox="1"/>
          <p:nvPr/>
        </p:nvSpPr>
        <p:spPr>
          <a:xfrm>
            <a:off x="5067149" y="5160574"/>
            <a:ext cx="2472152"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Gill Sans MT" panose="020B0502020104020203"/>
                <a:ea typeface="+mn-ea"/>
                <a:cs typeface="+mn-cs"/>
              </a:rPr>
              <a:t>Sentiment Classification </a:t>
            </a:r>
          </a:p>
        </p:txBody>
      </p:sp>
      <p:sp>
        <p:nvSpPr>
          <p:cNvPr id="51" name="TextBox 50">
            <a:extLst>
              <a:ext uri="{FF2B5EF4-FFF2-40B4-BE49-F238E27FC236}">
                <a16:creationId xmlns:a16="http://schemas.microsoft.com/office/drawing/2014/main" id="{AF1214B5-95ED-40CC-A718-7DDBAF9388DB}"/>
              </a:ext>
            </a:extLst>
          </p:cNvPr>
          <p:cNvSpPr txBox="1"/>
          <p:nvPr/>
        </p:nvSpPr>
        <p:spPr>
          <a:xfrm>
            <a:off x="1563824" y="1909329"/>
            <a:ext cx="2020105"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Gill Sans MT" panose="020B0502020104020203"/>
                <a:ea typeface="+mn-ea"/>
                <a:cs typeface="+mn-cs"/>
              </a:rPr>
              <a:t>Speech Recognition</a:t>
            </a:r>
          </a:p>
        </p:txBody>
      </p:sp>
    </p:spTree>
    <p:extLst>
      <p:ext uri="{BB962C8B-B14F-4D97-AF65-F5344CB8AC3E}">
        <p14:creationId xmlns:p14="http://schemas.microsoft.com/office/powerpoint/2010/main" val="31215639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CABCAE3-64FC-4149-819F-2C181282415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4" name="Picture 13">
            <a:extLst>
              <a:ext uri="{FF2B5EF4-FFF2-40B4-BE49-F238E27FC236}">
                <a16:creationId xmlns:a16="http://schemas.microsoft.com/office/drawing/2014/main" id="{012FDCFE-9AD2-4D8A-8CBF-B3AA37EBF6DD}"/>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6" name="Straight Connector 15">
            <a:extLst>
              <a:ext uri="{FF2B5EF4-FFF2-40B4-BE49-F238E27FC236}">
                <a16:creationId xmlns:a16="http://schemas.microsoft.com/office/drawing/2014/main" id="{FBD463FC-4CA8-4FF4-85A3-AF9F4B98D210}"/>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A56012FD-74A8-4C91-B318-435CF2B71927}"/>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3" name="TextBox 2">
            <a:extLst>
              <a:ext uri="{FF2B5EF4-FFF2-40B4-BE49-F238E27FC236}">
                <a16:creationId xmlns:a16="http://schemas.microsoft.com/office/drawing/2014/main" id="{47F0C435-44CE-4C5F-99A0-D9BF218B08FB}"/>
              </a:ext>
            </a:extLst>
          </p:cNvPr>
          <p:cNvSpPr txBox="1"/>
          <p:nvPr/>
        </p:nvSpPr>
        <p:spPr>
          <a:xfrm>
            <a:off x="1451579" y="804519"/>
            <a:ext cx="9603275" cy="1049235"/>
          </a:xfrm>
          <a:prstGeom prst="rect">
            <a:avLst/>
          </a:prstGeom>
        </p:spPr>
        <p:txBody>
          <a:bodyPr vert="horz" lIns="91440" tIns="45720" rIns="91440" bIns="45720" rtlCol="0" anchor="t">
            <a:normAutofit/>
          </a:body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3200" b="0" i="0" u="none" strike="noStrike" kern="1200" cap="all" spc="0" normalizeH="0" baseline="0" noProof="0" dirty="0">
                <a:ln>
                  <a:noFill/>
                </a:ln>
                <a:solidFill>
                  <a:srgbClr val="0070C0"/>
                </a:solidFill>
                <a:effectLst/>
                <a:uLnTx/>
                <a:uFillTx/>
                <a:latin typeface="Gill Sans MT" panose="020B0502020104020203"/>
                <a:ea typeface="+mn-ea"/>
                <a:cs typeface="+mn-cs"/>
              </a:rPr>
              <a:t>Long Short-Term Memory (LSTM) :</a:t>
            </a:r>
          </a:p>
        </p:txBody>
      </p:sp>
      <p:sp>
        <p:nvSpPr>
          <p:cNvPr id="41" name="TextBox 4">
            <a:extLst>
              <a:ext uri="{FF2B5EF4-FFF2-40B4-BE49-F238E27FC236}">
                <a16:creationId xmlns:a16="http://schemas.microsoft.com/office/drawing/2014/main" id="{13BD42AA-4828-4733-8C22-F65B0D29EBE4}"/>
              </a:ext>
            </a:extLst>
          </p:cNvPr>
          <p:cNvSpPr txBox="1"/>
          <p:nvPr/>
        </p:nvSpPr>
        <p:spPr>
          <a:xfrm>
            <a:off x="1451579" y="2015734"/>
            <a:ext cx="7819030" cy="3450613"/>
          </a:xfrm>
          <a:prstGeom prst="rect">
            <a:avLst/>
          </a:prstGeom>
        </p:spPr>
        <p:txBody>
          <a:bodyPr vert="horz" lIns="91440" tIns="45720" rIns="91440" bIns="45720" rtlCol="0" anchor="t">
            <a:noAutofit/>
          </a:bodyPr>
          <a:lstStyle/>
          <a:p>
            <a:pPr marL="457200" marR="0" lvl="0" indent="-228600" algn="l" defTabSz="914400" rtl="0" eaLnBrk="1" fontAlgn="auto" latinLnBrk="0" hangingPunct="1">
              <a:lnSpc>
                <a:spcPct val="120000"/>
              </a:lnSpc>
              <a:spcBef>
                <a:spcPts val="0"/>
              </a:spcBef>
              <a:spcAft>
                <a:spcPts val="600"/>
              </a:spcAft>
              <a:buClr>
                <a:srgbClr val="B71E42"/>
              </a:buClr>
              <a:buSzPct val="100000"/>
              <a:buFont typeface="Arial" panose="020B0604020202020204" pitchFamily="34" charset="0"/>
              <a:buChar char="•"/>
              <a:tabLst/>
              <a:defRPr/>
            </a:pPr>
            <a:r>
              <a:rPr kumimoji="0" lang="en-US" sz="2500" b="0" i="0" u="none" strike="noStrike" kern="1200" cap="none" spc="0" normalizeH="0" baseline="0" noProof="0" dirty="0">
                <a:ln>
                  <a:noFill/>
                </a:ln>
                <a:solidFill>
                  <a:prstClr val="black"/>
                </a:solidFill>
                <a:effectLst/>
                <a:uLnTx/>
                <a:uFillTx/>
                <a:latin typeface="Gill Sans MT" panose="020B0502020104020203"/>
                <a:ea typeface="+mn-ea"/>
                <a:cs typeface="+mn-cs"/>
              </a:rPr>
              <a:t>LSTM networks are a type of RNN that uses special units in addition to standard units.</a:t>
            </a:r>
          </a:p>
          <a:p>
            <a:pPr marL="457200" marR="0" lvl="0" indent="-228600" algn="l" defTabSz="914400" rtl="0" eaLnBrk="1" fontAlgn="auto" latinLnBrk="0" hangingPunct="1">
              <a:lnSpc>
                <a:spcPct val="120000"/>
              </a:lnSpc>
              <a:spcBef>
                <a:spcPts val="0"/>
              </a:spcBef>
              <a:spcAft>
                <a:spcPts val="600"/>
              </a:spcAft>
              <a:buClr>
                <a:srgbClr val="B71E42"/>
              </a:buClr>
              <a:buSzPct val="100000"/>
              <a:buFont typeface="Arial" panose="020B0604020202020204" pitchFamily="34" charset="0"/>
              <a:buChar char="•"/>
              <a:tabLst/>
              <a:defRPr/>
            </a:pPr>
            <a:r>
              <a:rPr kumimoji="0" lang="en-US" sz="2500" b="0" i="0" u="none" strike="noStrike" kern="1200" cap="none" spc="0" normalizeH="0" baseline="0" noProof="0" dirty="0">
                <a:ln>
                  <a:noFill/>
                </a:ln>
                <a:solidFill>
                  <a:prstClr val="black"/>
                </a:solidFill>
                <a:effectLst/>
                <a:uLnTx/>
                <a:uFillTx/>
                <a:latin typeface="Gill Sans MT" panose="020B0502020104020203"/>
                <a:ea typeface="+mn-ea"/>
                <a:cs typeface="+mn-cs"/>
              </a:rPr>
              <a:t>LSTM units include a 'memory cell' that can maintain information in memory for long periods of time.</a:t>
            </a:r>
          </a:p>
          <a:p>
            <a:pPr marL="457200" marR="0" lvl="0" indent="-228600" algn="l" defTabSz="914400" rtl="0" eaLnBrk="1" fontAlgn="auto" latinLnBrk="0" hangingPunct="1">
              <a:lnSpc>
                <a:spcPct val="120000"/>
              </a:lnSpc>
              <a:spcBef>
                <a:spcPts val="0"/>
              </a:spcBef>
              <a:spcAft>
                <a:spcPts val="600"/>
              </a:spcAft>
              <a:buClr>
                <a:srgbClr val="B71E42"/>
              </a:buClr>
              <a:buSzPct val="100000"/>
              <a:buFont typeface="Arial" panose="020B0604020202020204" pitchFamily="34" charset="0"/>
              <a:buChar char="•"/>
              <a:tabLst/>
              <a:defRPr/>
            </a:pPr>
            <a:r>
              <a:rPr kumimoji="0" lang="en-US" sz="2500" b="0" i="0" u="none" strike="noStrike" kern="1200" cap="none" spc="0" normalizeH="0" baseline="0" noProof="0" dirty="0">
                <a:ln>
                  <a:noFill/>
                </a:ln>
                <a:solidFill>
                  <a:prstClr val="black"/>
                </a:solidFill>
                <a:effectLst/>
                <a:uLnTx/>
                <a:uFillTx/>
                <a:latin typeface="Gill Sans MT" panose="020B0502020104020203"/>
                <a:ea typeface="+mn-ea"/>
                <a:cs typeface="+mn-cs"/>
              </a:rPr>
              <a:t>The LSTM does have the ability to remove or add information to the cell memory </a:t>
            </a:r>
            <a:r>
              <a:rPr kumimoji="0" lang="en-GB" sz="2500" b="0" i="0" u="none" strike="noStrike" kern="1200" cap="none" spc="0" normalizeH="0" baseline="0" noProof="0" dirty="0">
                <a:ln>
                  <a:noFill/>
                </a:ln>
                <a:solidFill>
                  <a:prstClr val="black"/>
                </a:solidFill>
                <a:effectLst/>
                <a:uLnTx/>
                <a:uFillTx/>
                <a:latin typeface="Gill Sans MT" panose="020B0502020104020203"/>
                <a:ea typeface="+mn-ea"/>
                <a:cs typeface="+mn-cs"/>
              </a:rPr>
              <a:t>carefully regulated by structures called gates.</a:t>
            </a:r>
            <a:endParaRPr kumimoji="0" lang="en-US" sz="2500" b="0" i="0" u="none" strike="noStrike" kern="1200" cap="none" spc="0" normalizeH="0" baseline="0" noProof="0" dirty="0">
              <a:ln>
                <a:noFill/>
              </a:ln>
              <a:solidFill>
                <a:prstClr val="black"/>
              </a:solidFill>
              <a:effectLst/>
              <a:uLnTx/>
              <a:uFillTx/>
              <a:latin typeface="Gill Sans MT" panose="020B0502020104020203"/>
              <a:ea typeface="+mn-ea"/>
              <a:cs typeface="+mn-cs"/>
            </a:endParaRPr>
          </a:p>
        </p:txBody>
      </p:sp>
    </p:spTree>
    <p:extLst>
      <p:ext uri="{BB962C8B-B14F-4D97-AF65-F5344CB8AC3E}">
        <p14:creationId xmlns:p14="http://schemas.microsoft.com/office/powerpoint/2010/main" val="3912297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3522FE7-5A29-4EF6-B1EF-2CA55748A77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9" name="Picture 8">
            <a:extLst>
              <a:ext uri="{FF2B5EF4-FFF2-40B4-BE49-F238E27FC236}">
                <a16:creationId xmlns:a16="http://schemas.microsoft.com/office/drawing/2014/main" id="{C2192E09-EBC7-416C-B887-DFF915D7F43D}"/>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1" name="Straight Connector 10">
            <a:extLst>
              <a:ext uri="{FF2B5EF4-FFF2-40B4-BE49-F238E27FC236}">
                <a16:creationId xmlns:a16="http://schemas.microsoft.com/office/drawing/2014/main" id="{2924498D-E084-44BE-A196-CFCE35564350}"/>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3BBC7667-C352-4842-9AFD-E5C16AD002F4}"/>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15" name="Rectangle 14">
            <a:extLst>
              <a:ext uri="{FF2B5EF4-FFF2-40B4-BE49-F238E27FC236}">
                <a16:creationId xmlns:a16="http://schemas.microsoft.com/office/drawing/2014/main" id="{F8454B2E-D2DB-42C2-A224-BCEC47B8646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ill Sans MT" panose="020B0502020104020203"/>
              <a:ea typeface="+mn-ea"/>
              <a:cs typeface="+mn-cs"/>
            </a:endParaRPr>
          </a:p>
        </p:txBody>
      </p:sp>
      <p:sp>
        <p:nvSpPr>
          <p:cNvPr id="17" name="Rectangle 16">
            <a:extLst>
              <a:ext uri="{FF2B5EF4-FFF2-40B4-BE49-F238E27FC236}">
                <a16:creationId xmlns:a16="http://schemas.microsoft.com/office/drawing/2014/main" id="{08B61146-1CF0-40E1-B66E-C22BD9207E3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ill Sans MT" panose="020B0502020104020203"/>
              <a:ea typeface="+mn-ea"/>
              <a:cs typeface="+mn-cs"/>
            </a:endParaRPr>
          </a:p>
        </p:txBody>
      </p:sp>
      <p:sp>
        <p:nvSpPr>
          <p:cNvPr id="2" name="TextBox 1">
            <a:extLst>
              <a:ext uri="{FF2B5EF4-FFF2-40B4-BE49-F238E27FC236}">
                <a16:creationId xmlns:a16="http://schemas.microsoft.com/office/drawing/2014/main" id="{5E6C4683-F3B0-4823-AF09-67AF89C544BB}"/>
              </a:ext>
            </a:extLst>
          </p:cNvPr>
          <p:cNvSpPr txBox="1"/>
          <p:nvPr/>
        </p:nvSpPr>
        <p:spPr>
          <a:xfrm>
            <a:off x="1964987" y="802298"/>
            <a:ext cx="9089865" cy="3822329"/>
          </a:xfrm>
          <a:prstGeom prst="rect">
            <a:avLst/>
          </a:prstGeom>
        </p:spPr>
        <p:txBody>
          <a:bodyPr vert="horz" lIns="91440" tIns="45720" rIns="91440" bIns="0" rtlCol="0" anchor="b">
            <a:normAutofit/>
          </a:body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5500" b="0" i="0" u="none" strike="noStrike" kern="1200" cap="all" spc="0" normalizeH="0" baseline="0" noProof="0" dirty="0">
                <a:ln>
                  <a:noFill/>
                </a:ln>
                <a:solidFill>
                  <a:srgbClr val="0070C0"/>
                </a:solidFill>
                <a:effectLst/>
                <a:uLnTx/>
                <a:uFillTx/>
                <a:latin typeface="Gill Sans MT" panose="020B0502020104020203"/>
                <a:ea typeface="+mn-ea"/>
                <a:cs typeface="+mn-cs"/>
              </a:rPr>
              <a:t>Diagram of the LSTM network</a:t>
            </a:r>
          </a:p>
        </p:txBody>
      </p:sp>
      <p:cxnSp>
        <p:nvCxnSpPr>
          <p:cNvPr id="19" name="Straight Connector 18">
            <a:extLst>
              <a:ext uri="{FF2B5EF4-FFF2-40B4-BE49-F238E27FC236}">
                <a16:creationId xmlns:a16="http://schemas.microsoft.com/office/drawing/2014/main" id="{7AE5065C-30A9-480A-9E93-74CC1490293D}"/>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776728" y="4735528"/>
            <a:ext cx="8643010" cy="0"/>
          </a:xfrm>
          <a:prstGeom prst="line">
            <a:avLst/>
          </a:prstGeom>
          <a:ln w="31750"/>
        </p:spPr>
        <p:style>
          <a:lnRef idx="3">
            <a:schemeClr val="accent1"/>
          </a:lnRef>
          <a:fillRef idx="0">
            <a:schemeClr val="accent1"/>
          </a:fillRef>
          <a:effectRef idx="2">
            <a:schemeClr val="accent1"/>
          </a:effectRef>
          <a:fontRef idx="minor">
            <a:schemeClr val="tx1"/>
          </a:fontRef>
        </p:style>
      </p:cxnSp>
      <p:pic>
        <p:nvPicPr>
          <p:cNvPr id="4" name="Picture 20">
            <a:extLst>
              <a:ext uri="{FF2B5EF4-FFF2-40B4-BE49-F238E27FC236}">
                <a16:creationId xmlns:a16="http://schemas.microsoft.com/office/drawing/2014/main" id="{2F948680-1810-4961-805C-D0C28E7E93EE}"/>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Tree>
    <p:extLst>
      <p:ext uri="{BB962C8B-B14F-4D97-AF65-F5344CB8AC3E}">
        <p14:creationId xmlns:p14="http://schemas.microsoft.com/office/powerpoint/2010/main" val="3935289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15" name="Rectangle 7">
            <a:extLst>
              <a:ext uri="{FF2B5EF4-FFF2-40B4-BE49-F238E27FC236}">
                <a16:creationId xmlns:a16="http://schemas.microsoft.com/office/drawing/2014/main" id="{62C9703D-C8F9-44AD-A7C0-C2F3871F8C1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160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ill Sans MT" panose="020B0502020104020203"/>
              <a:ea typeface="+mn-ea"/>
              <a:cs typeface="+mn-cs"/>
            </a:endParaRPr>
          </a:p>
        </p:txBody>
      </p:sp>
      <p:pic>
        <p:nvPicPr>
          <p:cNvPr id="3" name="Picture 2" descr="Diagram&#10;&#10;Description automatically generated">
            <a:extLst>
              <a:ext uri="{FF2B5EF4-FFF2-40B4-BE49-F238E27FC236}">
                <a16:creationId xmlns:a16="http://schemas.microsoft.com/office/drawing/2014/main" id="{9CE9DBD4-1FDE-40D9-9BC3-8B2266DFAB74}"/>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0" y="0"/>
            <a:ext cx="12192000" cy="6160167"/>
          </a:xfrm>
          <a:prstGeom prst="rect">
            <a:avLst/>
          </a:prstGeom>
        </p:spPr>
      </p:pic>
    </p:spTree>
    <p:extLst>
      <p:ext uri="{BB962C8B-B14F-4D97-AF65-F5344CB8AC3E}">
        <p14:creationId xmlns:p14="http://schemas.microsoft.com/office/powerpoint/2010/main" val="31966328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CABCAE3-64FC-4149-819F-2C181282415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4" name="Picture 13">
            <a:extLst>
              <a:ext uri="{FF2B5EF4-FFF2-40B4-BE49-F238E27FC236}">
                <a16:creationId xmlns:a16="http://schemas.microsoft.com/office/drawing/2014/main" id="{012FDCFE-9AD2-4D8A-8CBF-B3AA37EBF6DD}"/>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6" name="Straight Connector 15">
            <a:extLst>
              <a:ext uri="{FF2B5EF4-FFF2-40B4-BE49-F238E27FC236}">
                <a16:creationId xmlns:a16="http://schemas.microsoft.com/office/drawing/2014/main" id="{FBD463FC-4CA8-4FF4-85A3-AF9F4B98D210}"/>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A56012FD-74A8-4C91-B318-435CF2B71927}"/>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3" name="TextBox 2">
            <a:extLst>
              <a:ext uri="{FF2B5EF4-FFF2-40B4-BE49-F238E27FC236}">
                <a16:creationId xmlns:a16="http://schemas.microsoft.com/office/drawing/2014/main" id="{E01B5550-578C-4679-BC64-96AFEEA05DBB}"/>
              </a:ext>
            </a:extLst>
          </p:cNvPr>
          <p:cNvSpPr txBox="1"/>
          <p:nvPr/>
        </p:nvSpPr>
        <p:spPr>
          <a:xfrm>
            <a:off x="1451579" y="804519"/>
            <a:ext cx="9603275" cy="1049235"/>
          </a:xfrm>
          <a:prstGeom prst="rect">
            <a:avLst/>
          </a:prstGeom>
        </p:spPr>
        <p:txBody>
          <a:bodyPr vert="horz" lIns="91440" tIns="45720" rIns="91440" bIns="45720" rtlCol="0" anchor="t">
            <a:normAutofit/>
          </a:body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3200" b="0" i="0" u="none" strike="noStrike" kern="1200" cap="all" spc="0" normalizeH="0" baseline="0" noProof="0" dirty="0">
                <a:ln>
                  <a:noFill/>
                </a:ln>
                <a:solidFill>
                  <a:srgbClr val="0070C0"/>
                </a:solidFill>
                <a:effectLst/>
                <a:uLnTx/>
                <a:uFillTx/>
                <a:latin typeface="Gill Sans MT" panose="020B0502020104020203"/>
                <a:ea typeface="+mn-ea"/>
                <a:cs typeface="+mn-cs"/>
              </a:rPr>
              <a:t>An LSTM has three of these gates :</a:t>
            </a:r>
          </a:p>
        </p:txBody>
      </p:sp>
      <p:sp>
        <p:nvSpPr>
          <p:cNvPr id="5" name="TextBox 4">
            <a:extLst>
              <a:ext uri="{FF2B5EF4-FFF2-40B4-BE49-F238E27FC236}">
                <a16:creationId xmlns:a16="http://schemas.microsoft.com/office/drawing/2014/main" id="{AE3AD392-3F6D-46DD-8ABE-F68747022658}"/>
              </a:ext>
            </a:extLst>
          </p:cNvPr>
          <p:cNvSpPr txBox="1"/>
          <p:nvPr/>
        </p:nvSpPr>
        <p:spPr>
          <a:xfrm>
            <a:off x="1451579" y="2015734"/>
            <a:ext cx="6195784" cy="3450613"/>
          </a:xfrm>
          <a:prstGeom prst="rect">
            <a:avLst/>
          </a:prstGeom>
        </p:spPr>
        <p:txBody>
          <a:bodyPr vert="horz" lIns="91440" tIns="45720" rIns="91440" bIns="45720" rtlCol="0" anchor="t">
            <a:normAutofit/>
          </a:bodyPr>
          <a:lstStyle/>
          <a:p>
            <a:pPr marL="57150" marR="0" lvl="0" indent="-228600" algn="l" defTabSz="914400" rtl="0" eaLnBrk="1" fontAlgn="auto" latinLnBrk="0" hangingPunct="1">
              <a:lnSpc>
                <a:spcPct val="120000"/>
              </a:lnSpc>
              <a:spcBef>
                <a:spcPts val="0"/>
              </a:spcBef>
              <a:spcAft>
                <a:spcPts val="600"/>
              </a:spcAft>
              <a:buClr>
                <a:srgbClr val="B71E42"/>
              </a:buClr>
              <a:buSzPct val="100000"/>
              <a:buFont typeface="Arial" panose="020B0604020202020204" pitchFamily="34" charset="0"/>
              <a:buChar char="•"/>
              <a:tabLst/>
              <a:defRPr/>
            </a:pPr>
            <a:r>
              <a:rPr kumimoji="0" lang="en-US" sz="2500" b="0" i="0" u="none" strike="noStrike" kern="1200" cap="none" spc="0" normalizeH="0" baseline="0" noProof="0" dirty="0">
                <a:ln>
                  <a:noFill/>
                </a:ln>
                <a:solidFill>
                  <a:prstClr val="black"/>
                </a:solidFill>
                <a:effectLst/>
                <a:uLnTx/>
                <a:uFillTx/>
                <a:latin typeface="Gill Sans MT" panose="020B0502020104020203"/>
                <a:ea typeface="+mn-ea"/>
                <a:cs typeface="+mn-cs"/>
              </a:rPr>
              <a:t>Forget gate </a:t>
            </a:r>
          </a:p>
          <a:p>
            <a:pPr marL="57150" marR="0" lvl="0" indent="-228600" algn="l" defTabSz="914400" rtl="0" eaLnBrk="1" fontAlgn="auto" latinLnBrk="0" hangingPunct="1">
              <a:lnSpc>
                <a:spcPct val="120000"/>
              </a:lnSpc>
              <a:spcBef>
                <a:spcPts val="0"/>
              </a:spcBef>
              <a:spcAft>
                <a:spcPts val="600"/>
              </a:spcAft>
              <a:buClr>
                <a:srgbClr val="B71E42"/>
              </a:buClr>
              <a:buSzPct val="100000"/>
              <a:buFont typeface="Arial" panose="020B0604020202020204" pitchFamily="34" charset="0"/>
              <a:buChar char="•"/>
              <a:tabLst/>
              <a:defRPr/>
            </a:pPr>
            <a:r>
              <a:rPr kumimoji="0" lang="en-US" sz="2500" b="0" i="0" u="none" strike="noStrike" kern="1200" cap="none" spc="0" normalizeH="0" baseline="0" noProof="0" dirty="0">
                <a:ln>
                  <a:noFill/>
                </a:ln>
                <a:solidFill>
                  <a:prstClr val="black"/>
                </a:solidFill>
                <a:effectLst/>
                <a:uLnTx/>
                <a:uFillTx/>
                <a:latin typeface="Gill Sans MT" panose="020B0502020104020203"/>
                <a:ea typeface="+mn-ea"/>
                <a:cs typeface="+mn-cs"/>
              </a:rPr>
              <a:t>Input gate </a:t>
            </a:r>
          </a:p>
          <a:p>
            <a:pPr marL="57150" marR="0" lvl="0" indent="-228600" algn="l" defTabSz="914400" rtl="0" eaLnBrk="1" fontAlgn="auto" latinLnBrk="0" hangingPunct="1">
              <a:lnSpc>
                <a:spcPct val="120000"/>
              </a:lnSpc>
              <a:spcBef>
                <a:spcPts val="0"/>
              </a:spcBef>
              <a:spcAft>
                <a:spcPts val="600"/>
              </a:spcAft>
              <a:buClr>
                <a:srgbClr val="B71E42"/>
              </a:buClr>
              <a:buSzPct val="100000"/>
              <a:buFont typeface="Arial" panose="020B0604020202020204" pitchFamily="34" charset="0"/>
              <a:buChar char="•"/>
              <a:tabLst/>
              <a:defRPr/>
            </a:pPr>
            <a:r>
              <a:rPr kumimoji="0" lang="en-US" sz="2500" b="0" i="0" u="none" strike="noStrike" kern="1200" cap="none" spc="0" normalizeH="0" baseline="0" noProof="0" dirty="0">
                <a:ln>
                  <a:noFill/>
                </a:ln>
                <a:solidFill>
                  <a:prstClr val="black"/>
                </a:solidFill>
                <a:effectLst/>
                <a:uLnTx/>
                <a:uFillTx/>
                <a:latin typeface="Gill Sans MT" panose="020B0502020104020203"/>
                <a:ea typeface="+mn-ea"/>
                <a:cs typeface="+mn-cs"/>
              </a:rPr>
              <a:t>Output gate</a:t>
            </a:r>
          </a:p>
        </p:txBody>
      </p:sp>
    </p:spTree>
    <p:extLst>
      <p:ext uri="{BB962C8B-B14F-4D97-AF65-F5344CB8AC3E}">
        <p14:creationId xmlns:p14="http://schemas.microsoft.com/office/powerpoint/2010/main" val="42752929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CABCAE3-64FC-4149-819F-2C181282415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3" name="Picture 12">
            <a:extLst>
              <a:ext uri="{FF2B5EF4-FFF2-40B4-BE49-F238E27FC236}">
                <a16:creationId xmlns:a16="http://schemas.microsoft.com/office/drawing/2014/main" id="{012FDCFE-9AD2-4D8A-8CBF-B3AA37EBF6DD}"/>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5" name="Straight Connector 14">
            <a:extLst>
              <a:ext uri="{FF2B5EF4-FFF2-40B4-BE49-F238E27FC236}">
                <a16:creationId xmlns:a16="http://schemas.microsoft.com/office/drawing/2014/main" id="{FBD463FC-4CA8-4FF4-85A3-AF9F4B98D210}"/>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A56012FD-74A8-4C91-B318-435CF2B71927}"/>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4" name="TextBox 3">
            <a:extLst>
              <a:ext uri="{FF2B5EF4-FFF2-40B4-BE49-F238E27FC236}">
                <a16:creationId xmlns:a16="http://schemas.microsoft.com/office/drawing/2014/main" id="{E1F4CEF8-91B5-415A-9D91-FF66A528E17C}"/>
              </a:ext>
            </a:extLst>
          </p:cNvPr>
          <p:cNvSpPr txBox="1"/>
          <p:nvPr/>
        </p:nvSpPr>
        <p:spPr>
          <a:xfrm>
            <a:off x="1451579" y="993915"/>
            <a:ext cx="9603275" cy="859839"/>
          </a:xfrm>
          <a:prstGeom prst="rect">
            <a:avLst/>
          </a:prstGeom>
        </p:spPr>
        <p:txBody>
          <a:bodyPr vert="horz" lIns="91440" tIns="45720" rIns="91440" bIns="45720" rtlCol="0" anchor="t">
            <a:normAutofit/>
          </a:body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3200" b="0" i="0" u="none" strike="noStrike" kern="1200" cap="all" spc="0" normalizeH="0" baseline="0" noProof="0" dirty="0">
                <a:ln>
                  <a:noFill/>
                </a:ln>
                <a:solidFill>
                  <a:srgbClr val="0070C0"/>
                </a:solidFill>
                <a:effectLst/>
                <a:uLnTx/>
                <a:uFillTx/>
                <a:latin typeface="Gill Sans MT" panose="020B0502020104020203"/>
                <a:ea typeface="+mn-ea"/>
                <a:cs typeface="+mn-cs"/>
              </a:rPr>
              <a:t>A forget gate :</a:t>
            </a:r>
          </a:p>
        </p:txBody>
      </p:sp>
      <p:sp>
        <p:nvSpPr>
          <p:cNvPr id="3" name="TextBox 2">
            <a:extLst>
              <a:ext uri="{FF2B5EF4-FFF2-40B4-BE49-F238E27FC236}">
                <a16:creationId xmlns:a16="http://schemas.microsoft.com/office/drawing/2014/main" id="{855DD5CE-C93E-43CC-B15D-1F8373E7C3F1}"/>
              </a:ext>
            </a:extLst>
          </p:cNvPr>
          <p:cNvSpPr txBox="1"/>
          <p:nvPr/>
        </p:nvSpPr>
        <p:spPr>
          <a:xfrm>
            <a:off x="1451579" y="2015734"/>
            <a:ext cx="6195784" cy="3450613"/>
          </a:xfrm>
          <a:prstGeom prst="rect">
            <a:avLst/>
          </a:prstGeom>
        </p:spPr>
        <p:txBody>
          <a:bodyPr vert="horz" lIns="91440" tIns="45720" rIns="91440" bIns="45720" rtlCol="0" anchor="t">
            <a:normAutofit/>
          </a:bodyPr>
          <a:lstStyle/>
          <a:p>
            <a:pPr marL="0" marR="0" lvl="0" indent="-228600" algn="l" defTabSz="914400" rtl="0" eaLnBrk="1" fontAlgn="auto" latinLnBrk="0" hangingPunct="1">
              <a:lnSpc>
                <a:spcPct val="120000"/>
              </a:lnSpc>
              <a:spcBef>
                <a:spcPts val="0"/>
              </a:spcBef>
              <a:spcAft>
                <a:spcPts val="600"/>
              </a:spcAft>
              <a:buClr>
                <a:srgbClr val="B71E42"/>
              </a:buClr>
              <a:buSzPct val="100000"/>
              <a:buFont typeface="Arial" panose="020B0604020202020204" pitchFamily="34" charset="0"/>
              <a:buChar char="•"/>
              <a:tabLst/>
              <a:defRPr/>
            </a:pPr>
            <a:r>
              <a:rPr kumimoji="0" lang="en-US" sz="2500" b="0" i="0" u="none" strike="noStrike" kern="1200" cap="none" spc="0" normalizeH="0" baseline="0" noProof="0" dirty="0">
                <a:ln>
                  <a:noFill/>
                </a:ln>
                <a:solidFill>
                  <a:prstClr val="black"/>
                </a:solidFill>
                <a:effectLst/>
                <a:uLnTx/>
                <a:uFillTx/>
                <a:latin typeface="Gill Sans MT" panose="020B0502020104020203"/>
                <a:ea typeface="+mn-ea"/>
                <a:cs typeface="+mn-cs"/>
              </a:rPr>
              <a:t>It is responsible for removing information from the cell state. The information that is no longer required for the LSTM to understand things or the information that is of less importance is removed.</a:t>
            </a:r>
          </a:p>
        </p:txBody>
      </p:sp>
      <p:pic>
        <p:nvPicPr>
          <p:cNvPr id="6" name="Picture 5" descr="Diagram&#10;&#10;Description automatically generated">
            <a:extLst>
              <a:ext uri="{FF2B5EF4-FFF2-40B4-BE49-F238E27FC236}">
                <a16:creationId xmlns:a16="http://schemas.microsoft.com/office/drawing/2014/main" id="{623E7B5E-414C-4AB1-BABA-A5C408582FD8}"/>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Layer>
                </a14:imgProps>
              </a:ext>
            </a:extLst>
          </a:blip>
          <a:srcRect l="7849" t="35331" r="68137"/>
          <a:stretch/>
        </p:blipFill>
        <p:spPr>
          <a:xfrm>
            <a:off x="8574868" y="2015734"/>
            <a:ext cx="2033873" cy="3450613"/>
          </a:xfrm>
          <a:prstGeom prst="rect">
            <a:avLst/>
          </a:prstGeom>
        </p:spPr>
      </p:pic>
      <p:pic>
        <p:nvPicPr>
          <p:cNvPr id="8" name="Picture 7" descr="Table&#10;&#10;Description automatically generated">
            <a:extLst>
              <a:ext uri="{FF2B5EF4-FFF2-40B4-BE49-F238E27FC236}">
                <a16:creationId xmlns:a16="http://schemas.microsoft.com/office/drawing/2014/main" id="{002F1D2D-1A93-49B8-BF2E-A9E549D7E20F}"/>
              </a:ext>
            </a:extLst>
          </p:cNvPr>
          <p:cNvPicPr>
            <a:picLocks noChangeAspect="1"/>
          </p:cNvPicPr>
          <p:nvPr/>
        </p:nvPicPr>
        <p:blipFill rotWithShape="1">
          <a:blip r:embed="rId5"/>
          <a:srcRect l="3185" t="41064" r="5472" b="23739"/>
          <a:stretch/>
        </p:blipFill>
        <p:spPr>
          <a:xfrm>
            <a:off x="1451579" y="4642045"/>
            <a:ext cx="5661149" cy="824302"/>
          </a:xfrm>
          <a:prstGeom prst="rect">
            <a:avLst/>
          </a:prstGeom>
        </p:spPr>
      </p:pic>
    </p:spTree>
    <p:extLst>
      <p:ext uri="{BB962C8B-B14F-4D97-AF65-F5344CB8AC3E}">
        <p14:creationId xmlns:p14="http://schemas.microsoft.com/office/powerpoint/2010/main" val="21463809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670F86F-8FBA-46A3-86EA-0296A4543AD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3" name="Picture 2">
            <a:extLst>
              <a:ext uri="{FF2B5EF4-FFF2-40B4-BE49-F238E27FC236}">
                <a16:creationId xmlns:a16="http://schemas.microsoft.com/office/drawing/2014/main" id="{118C0C53-B927-460F-8104-6648427DDE5C}"/>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4" name="Straight Connector 3">
            <a:extLst>
              <a:ext uri="{FF2B5EF4-FFF2-40B4-BE49-F238E27FC236}">
                <a16:creationId xmlns:a16="http://schemas.microsoft.com/office/drawing/2014/main" id="{8753F6EE-FF77-45CE-BBB7-9509FAB88D92}"/>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90BBFC3E-F7B2-4119-9C40-0404036BE755}"/>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6" name="TextBox 5">
            <a:extLst>
              <a:ext uri="{FF2B5EF4-FFF2-40B4-BE49-F238E27FC236}">
                <a16:creationId xmlns:a16="http://schemas.microsoft.com/office/drawing/2014/main" id="{B79979A9-3210-4A3D-BAE6-29F081DA8BDD}"/>
              </a:ext>
            </a:extLst>
          </p:cNvPr>
          <p:cNvSpPr txBox="1"/>
          <p:nvPr/>
        </p:nvSpPr>
        <p:spPr>
          <a:xfrm>
            <a:off x="1451579" y="993915"/>
            <a:ext cx="9603275" cy="859839"/>
          </a:xfrm>
          <a:prstGeom prst="rect">
            <a:avLst/>
          </a:prstGeom>
        </p:spPr>
        <p:txBody>
          <a:bodyPr vert="horz" lIns="91440" tIns="45720" rIns="91440" bIns="45720" rtlCol="0" anchor="t">
            <a:normAutofit/>
          </a:body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3200" b="0" i="0" u="none" strike="noStrike" kern="1200" cap="all" spc="0" normalizeH="0" baseline="0" noProof="0" dirty="0">
                <a:ln>
                  <a:noFill/>
                </a:ln>
                <a:solidFill>
                  <a:srgbClr val="0070C0"/>
                </a:solidFill>
                <a:effectLst/>
                <a:uLnTx/>
                <a:uFillTx/>
                <a:latin typeface="Gill Sans MT" panose="020B0502020104020203"/>
                <a:ea typeface="+mn-ea"/>
                <a:cs typeface="+mn-cs"/>
              </a:rPr>
              <a:t>The input gate :</a:t>
            </a:r>
          </a:p>
        </p:txBody>
      </p:sp>
      <p:sp>
        <p:nvSpPr>
          <p:cNvPr id="7" name="TextBox 6">
            <a:extLst>
              <a:ext uri="{FF2B5EF4-FFF2-40B4-BE49-F238E27FC236}">
                <a16:creationId xmlns:a16="http://schemas.microsoft.com/office/drawing/2014/main" id="{0B70A34C-CC3F-4BFA-9DC0-39939D5F44DF}"/>
              </a:ext>
            </a:extLst>
          </p:cNvPr>
          <p:cNvSpPr txBox="1"/>
          <p:nvPr/>
        </p:nvSpPr>
        <p:spPr>
          <a:xfrm>
            <a:off x="1451579" y="2015734"/>
            <a:ext cx="5982891" cy="3450613"/>
          </a:xfrm>
          <a:prstGeom prst="rect">
            <a:avLst/>
          </a:prstGeom>
        </p:spPr>
        <p:txBody>
          <a:bodyPr vert="horz" lIns="91440" tIns="45720" rIns="91440" bIns="45720" rtlCol="0" anchor="t">
            <a:normAutofit/>
          </a:bodyPr>
          <a:lstStyle/>
          <a:p>
            <a:pPr marL="0" marR="0" lvl="0" indent="-228600" algn="l" defTabSz="914400" rtl="0" eaLnBrk="1" fontAlgn="auto" latinLnBrk="0" hangingPunct="1">
              <a:lnSpc>
                <a:spcPct val="120000"/>
              </a:lnSpc>
              <a:spcBef>
                <a:spcPts val="0"/>
              </a:spcBef>
              <a:spcAft>
                <a:spcPts val="600"/>
              </a:spcAft>
              <a:buClr>
                <a:srgbClr val="B71E42"/>
              </a:buClr>
              <a:buSzPct val="100000"/>
              <a:buFont typeface="Arial" panose="020B0604020202020204" pitchFamily="34" charset="0"/>
              <a:buChar char="•"/>
              <a:tabLst/>
              <a:defRPr/>
            </a:pPr>
            <a:r>
              <a:rPr kumimoji="0" lang="en-GB" sz="2500" b="0" i="0" u="none" strike="noStrike" kern="1200" cap="none" spc="0" normalizeH="0" baseline="0" noProof="0" dirty="0">
                <a:ln>
                  <a:noFill/>
                </a:ln>
                <a:solidFill>
                  <a:prstClr val="black"/>
                </a:solidFill>
                <a:effectLst/>
                <a:uLnTx/>
                <a:uFillTx/>
                <a:latin typeface="Gill Sans MT" panose="020B0502020104020203"/>
                <a:ea typeface="+mn-ea"/>
                <a:cs typeface="+mn-cs"/>
              </a:rPr>
              <a:t>It is responsible for the addition of information to the cell state. </a:t>
            </a:r>
            <a:endParaRPr kumimoji="0" lang="en-US" sz="2500" b="0" i="0" u="none" strike="noStrike" kern="1200" cap="none" spc="0" normalizeH="0" baseline="0" noProof="0" dirty="0">
              <a:ln>
                <a:noFill/>
              </a:ln>
              <a:solidFill>
                <a:prstClr val="black"/>
              </a:solidFill>
              <a:effectLst/>
              <a:uLnTx/>
              <a:uFillTx/>
              <a:latin typeface="Gill Sans MT" panose="020B0502020104020203"/>
              <a:ea typeface="+mn-ea"/>
              <a:cs typeface="+mn-cs"/>
            </a:endParaRPr>
          </a:p>
        </p:txBody>
      </p:sp>
      <p:pic>
        <p:nvPicPr>
          <p:cNvPr id="11" name="Picture 10" descr="A white board with black text&#10;&#10;Description automatically generated with low confidence">
            <a:extLst>
              <a:ext uri="{FF2B5EF4-FFF2-40B4-BE49-F238E27FC236}">
                <a16:creationId xmlns:a16="http://schemas.microsoft.com/office/drawing/2014/main" id="{E0C58CC4-4A90-46A0-B4DA-7E8E86FAA1B6}"/>
              </a:ext>
            </a:extLst>
          </p:cNvPr>
          <p:cNvPicPr>
            <a:picLocks noChangeAspect="1"/>
          </p:cNvPicPr>
          <p:nvPr/>
        </p:nvPicPr>
        <p:blipFill rotWithShape="1">
          <a:blip r:embed="rId3"/>
          <a:srcRect l="3018" t="31087" r="4485" b="7261"/>
          <a:stretch/>
        </p:blipFill>
        <p:spPr>
          <a:xfrm>
            <a:off x="1451579" y="3479052"/>
            <a:ext cx="5173927" cy="1325218"/>
          </a:xfrm>
          <a:prstGeom prst="rect">
            <a:avLst/>
          </a:prstGeom>
        </p:spPr>
      </p:pic>
      <p:pic>
        <p:nvPicPr>
          <p:cNvPr id="13" name="Picture 12" descr="Diagram&#10;&#10;Description automatically generated">
            <a:extLst>
              <a:ext uri="{FF2B5EF4-FFF2-40B4-BE49-F238E27FC236}">
                <a16:creationId xmlns:a16="http://schemas.microsoft.com/office/drawing/2014/main" id="{48D160E3-E832-45EA-B485-FFCDAA593BB9}"/>
              </a:ext>
            </a:extLst>
          </p:cNvPr>
          <p:cNvPicPr>
            <a:picLocks noChangeAspect="1"/>
          </p:cNvPicPr>
          <p:nvPr/>
        </p:nvPicPr>
        <p:blipFill rotWithShape="1">
          <a:blip r:embed="rId4">
            <a:extLst>
              <a:ext uri="{BEBA8EAE-BF5A-486C-A8C5-ECC9F3942E4B}">
                <a14:imgProps xmlns:a14="http://schemas.microsoft.com/office/drawing/2010/main">
                  <a14:imgLayer r:embed="rId5">
                    <a14:imgEffect>
                      <a14:sharpenSoften amount="50000"/>
                    </a14:imgEffect>
                  </a14:imgLayer>
                </a14:imgProps>
              </a:ext>
            </a:extLst>
          </a:blip>
          <a:srcRect l="7711" t="41609" r="46154" b="3493"/>
          <a:stretch/>
        </p:blipFill>
        <p:spPr>
          <a:xfrm>
            <a:off x="8077085" y="2026141"/>
            <a:ext cx="2984333" cy="3643139"/>
          </a:xfrm>
          <a:prstGeom prst="rect">
            <a:avLst/>
          </a:prstGeom>
        </p:spPr>
      </p:pic>
    </p:spTree>
    <p:extLst>
      <p:ext uri="{BB962C8B-B14F-4D97-AF65-F5344CB8AC3E}">
        <p14:creationId xmlns:p14="http://schemas.microsoft.com/office/powerpoint/2010/main" val="40179219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E133200-A1D2-4F4B-AA3C-DE99953DD52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5" name="Picture 4">
            <a:extLst>
              <a:ext uri="{FF2B5EF4-FFF2-40B4-BE49-F238E27FC236}">
                <a16:creationId xmlns:a16="http://schemas.microsoft.com/office/drawing/2014/main" id="{876D166E-BF00-424C-BBD0-CC2AA6D17F7E}"/>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6" name="Straight Connector 5">
            <a:extLst>
              <a:ext uri="{FF2B5EF4-FFF2-40B4-BE49-F238E27FC236}">
                <a16:creationId xmlns:a16="http://schemas.microsoft.com/office/drawing/2014/main" id="{767E5A74-51D1-4D09-8A65-44570BD54854}"/>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4448A77F-839F-4401-97AC-C68F48804660}"/>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8" name="TextBox 7">
            <a:extLst>
              <a:ext uri="{FF2B5EF4-FFF2-40B4-BE49-F238E27FC236}">
                <a16:creationId xmlns:a16="http://schemas.microsoft.com/office/drawing/2014/main" id="{08BFB40A-19FC-4627-A0B1-EDAA6D2EB210}"/>
              </a:ext>
            </a:extLst>
          </p:cNvPr>
          <p:cNvSpPr txBox="1"/>
          <p:nvPr/>
        </p:nvSpPr>
        <p:spPr>
          <a:xfrm>
            <a:off x="1451579" y="993915"/>
            <a:ext cx="9603275" cy="859839"/>
          </a:xfrm>
          <a:prstGeom prst="rect">
            <a:avLst/>
          </a:prstGeom>
        </p:spPr>
        <p:txBody>
          <a:bodyPr vert="horz" lIns="91440" tIns="45720" rIns="91440" bIns="45720" rtlCol="0" anchor="t">
            <a:normAutofit/>
          </a:body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3200" b="0" i="0" u="none" strike="noStrike" kern="1200" cap="all" spc="0" normalizeH="0" baseline="0" noProof="0" dirty="0">
                <a:ln>
                  <a:noFill/>
                </a:ln>
                <a:solidFill>
                  <a:srgbClr val="0070C0"/>
                </a:solidFill>
                <a:effectLst/>
                <a:uLnTx/>
                <a:uFillTx/>
                <a:latin typeface="Gill Sans MT" panose="020B0502020104020203"/>
                <a:ea typeface="+mn-ea"/>
                <a:cs typeface="+mn-cs"/>
              </a:rPr>
              <a:t>The output gate :</a:t>
            </a:r>
          </a:p>
        </p:txBody>
      </p:sp>
      <p:sp>
        <p:nvSpPr>
          <p:cNvPr id="9" name="TextBox 8">
            <a:extLst>
              <a:ext uri="{FF2B5EF4-FFF2-40B4-BE49-F238E27FC236}">
                <a16:creationId xmlns:a16="http://schemas.microsoft.com/office/drawing/2014/main" id="{AFE8BA38-9A0C-4EB8-A41B-08BBB19633AF}"/>
              </a:ext>
            </a:extLst>
          </p:cNvPr>
          <p:cNvSpPr txBox="1"/>
          <p:nvPr/>
        </p:nvSpPr>
        <p:spPr>
          <a:xfrm>
            <a:off x="1451579" y="2015734"/>
            <a:ext cx="5386543" cy="3450613"/>
          </a:xfrm>
          <a:prstGeom prst="rect">
            <a:avLst/>
          </a:prstGeom>
        </p:spPr>
        <p:txBody>
          <a:bodyPr vert="horz" lIns="91440" tIns="45720" rIns="91440" bIns="45720" rtlCol="0" anchor="t">
            <a:normAutofit/>
          </a:bodyPr>
          <a:lstStyle/>
          <a:p>
            <a:pPr marL="0" marR="0" lvl="0" indent="-228600" algn="l" defTabSz="914400" rtl="0" eaLnBrk="1" fontAlgn="auto" latinLnBrk="0" hangingPunct="1">
              <a:lnSpc>
                <a:spcPct val="120000"/>
              </a:lnSpc>
              <a:spcBef>
                <a:spcPts val="0"/>
              </a:spcBef>
              <a:spcAft>
                <a:spcPts val="600"/>
              </a:spcAft>
              <a:buClr>
                <a:srgbClr val="B71E42"/>
              </a:buClr>
              <a:buSzPct val="100000"/>
              <a:buFont typeface="Arial" panose="020B0604020202020204" pitchFamily="34" charset="0"/>
              <a:buChar char="•"/>
              <a:tabLst/>
              <a:defRPr/>
            </a:pPr>
            <a:r>
              <a:rPr kumimoji="0" lang="en-GB" sz="2500" b="0" i="0" u="none" strike="noStrike" kern="1200" cap="none" spc="0" normalizeH="0" baseline="0" noProof="0" dirty="0">
                <a:ln>
                  <a:noFill/>
                </a:ln>
                <a:solidFill>
                  <a:prstClr val="black"/>
                </a:solidFill>
                <a:effectLst/>
                <a:uLnTx/>
                <a:uFillTx/>
                <a:latin typeface="Gill Sans MT" panose="020B0502020104020203"/>
                <a:ea typeface="+mn-ea"/>
                <a:cs typeface="+mn-cs"/>
              </a:rPr>
              <a:t>The output gate purpose is to separate the final memory from the hidden state.</a:t>
            </a:r>
            <a:endParaRPr kumimoji="0" lang="en-US" sz="2500" b="0" i="0" u="none" strike="noStrike" kern="1200" cap="none" spc="0" normalizeH="0" baseline="0" noProof="0" dirty="0">
              <a:ln>
                <a:noFill/>
              </a:ln>
              <a:solidFill>
                <a:prstClr val="black"/>
              </a:solidFill>
              <a:effectLst/>
              <a:uLnTx/>
              <a:uFillTx/>
              <a:latin typeface="Gill Sans MT" panose="020B0502020104020203"/>
              <a:ea typeface="+mn-ea"/>
              <a:cs typeface="+mn-cs"/>
            </a:endParaRPr>
          </a:p>
        </p:txBody>
      </p:sp>
      <p:pic>
        <p:nvPicPr>
          <p:cNvPr id="10" name="Picture 9">
            <a:extLst>
              <a:ext uri="{FF2B5EF4-FFF2-40B4-BE49-F238E27FC236}">
                <a16:creationId xmlns:a16="http://schemas.microsoft.com/office/drawing/2014/main" id="{70317027-74A4-4B24-B5D1-683E6B1C274E}"/>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Layer>
                </a14:imgProps>
              </a:ext>
            </a:extLst>
          </a:blip>
          <a:srcRect l="4542" t="5998" r="7519" b="9203"/>
          <a:stretch/>
        </p:blipFill>
        <p:spPr>
          <a:xfrm>
            <a:off x="7002129" y="1965960"/>
            <a:ext cx="4052725" cy="2676085"/>
          </a:xfrm>
          <a:prstGeom prst="rect">
            <a:avLst/>
          </a:prstGeom>
        </p:spPr>
      </p:pic>
      <p:pic>
        <p:nvPicPr>
          <p:cNvPr id="11" name="Picture 10">
            <a:extLst>
              <a:ext uri="{FF2B5EF4-FFF2-40B4-BE49-F238E27FC236}">
                <a16:creationId xmlns:a16="http://schemas.microsoft.com/office/drawing/2014/main" id="{8B1F3060-F17B-44ED-86CF-97CB296C83F2}"/>
              </a:ext>
            </a:extLst>
          </p:cNvPr>
          <p:cNvPicPr>
            <a:picLocks noChangeAspect="1"/>
          </p:cNvPicPr>
          <p:nvPr/>
        </p:nvPicPr>
        <p:blipFill rotWithShape="1">
          <a:blip r:embed="rId5"/>
          <a:srcRect t="50929" r="8525" b="8487"/>
          <a:stretch/>
        </p:blipFill>
        <p:spPr>
          <a:xfrm>
            <a:off x="1451580" y="4642045"/>
            <a:ext cx="5178516" cy="824302"/>
          </a:xfrm>
          <a:prstGeom prst="rect">
            <a:avLst/>
          </a:prstGeom>
        </p:spPr>
      </p:pic>
    </p:spTree>
    <p:extLst>
      <p:ext uri="{BB962C8B-B14F-4D97-AF65-F5344CB8AC3E}">
        <p14:creationId xmlns:p14="http://schemas.microsoft.com/office/powerpoint/2010/main" val="39178719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p:txBody>
          <a:bodyPr/>
          <a:lstStyle/>
          <a:p>
            <a:pPr algn="ctr"/>
            <a:r>
              <a:rPr lang="en-US" cap="none" dirty="0" smtClean="0">
                <a:solidFill>
                  <a:srgbClr val="0060A8"/>
                </a:solidFill>
              </a:rPr>
              <a:t>Introduction</a:t>
            </a:r>
            <a:endParaRPr lang="en-US" cap="none" dirty="0">
              <a:solidFill>
                <a:srgbClr val="0060A8"/>
              </a:solidFill>
            </a:endParaRPr>
          </a:p>
        </p:txBody>
      </p:sp>
    </p:spTree>
    <p:extLst>
      <p:ext uri="{BB962C8B-B14F-4D97-AF65-F5344CB8AC3E}">
        <p14:creationId xmlns:p14="http://schemas.microsoft.com/office/powerpoint/2010/main" val="171176267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19" name="Rectangle 10">
            <a:extLst>
              <a:ext uri="{FF2B5EF4-FFF2-40B4-BE49-F238E27FC236}">
                <a16:creationId xmlns:a16="http://schemas.microsoft.com/office/drawing/2014/main" id="{0CABCAE3-64FC-4149-819F-2C181282415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20" name="Picture 12">
            <a:extLst>
              <a:ext uri="{FF2B5EF4-FFF2-40B4-BE49-F238E27FC236}">
                <a16:creationId xmlns:a16="http://schemas.microsoft.com/office/drawing/2014/main" id="{012FDCFE-9AD2-4D8A-8CBF-B3AA37EBF6DD}"/>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21" name="Straight Connector 14">
            <a:extLst>
              <a:ext uri="{FF2B5EF4-FFF2-40B4-BE49-F238E27FC236}">
                <a16:creationId xmlns:a16="http://schemas.microsoft.com/office/drawing/2014/main" id="{FBD463FC-4CA8-4FF4-85A3-AF9F4B98D210}"/>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22" name="Straight Connector 16">
            <a:extLst>
              <a:ext uri="{FF2B5EF4-FFF2-40B4-BE49-F238E27FC236}">
                <a16:creationId xmlns:a16="http://schemas.microsoft.com/office/drawing/2014/main" id="{A56012FD-74A8-4C91-B318-435CF2B71927}"/>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4" name="TextBox 3">
            <a:extLst>
              <a:ext uri="{FF2B5EF4-FFF2-40B4-BE49-F238E27FC236}">
                <a16:creationId xmlns:a16="http://schemas.microsoft.com/office/drawing/2014/main" id="{F1726B3B-7BF7-41E9-9324-14DD78B55A24}"/>
              </a:ext>
            </a:extLst>
          </p:cNvPr>
          <p:cNvSpPr txBox="1"/>
          <p:nvPr/>
        </p:nvSpPr>
        <p:spPr>
          <a:xfrm>
            <a:off x="1451579" y="914405"/>
            <a:ext cx="9603275" cy="939349"/>
          </a:xfrm>
          <a:prstGeom prst="rect">
            <a:avLst/>
          </a:prstGeom>
        </p:spPr>
        <p:txBody>
          <a:bodyPr vert="horz" lIns="91440" tIns="45720" rIns="91440" bIns="45720" rtlCol="0" anchor="t">
            <a:normAutofit/>
          </a:body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3200" b="0" i="0" u="none" strike="noStrike" kern="1200" cap="all" spc="0" normalizeH="0" baseline="0" noProof="0" dirty="0">
                <a:ln>
                  <a:noFill/>
                </a:ln>
                <a:solidFill>
                  <a:srgbClr val="0070C0"/>
                </a:solidFill>
                <a:effectLst/>
                <a:uLnTx/>
                <a:uFillTx/>
                <a:latin typeface="Gill Sans MT" panose="020B0502020104020203"/>
                <a:ea typeface="+mn-ea"/>
                <a:cs typeface="+mn-cs"/>
              </a:rPr>
              <a:t>Dataset</a:t>
            </a:r>
          </a:p>
        </p:txBody>
      </p:sp>
      <p:pic>
        <p:nvPicPr>
          <p:cNvPr id="6" name="Picture 5" descr="Chart, icon, bar chart&#10;&#10;Description automatically generated">
            <a:extLst>
              <a:ext uri="{FF2B5EF4-FFF2-40B4-BE49-F238E27FC236}">
                <a16:creationId xmlns:a16="http://schemas.microsoft.com/office/drawing/2014/main" id="{79622416-53AE-4F79-8CB1-A35EA111D0DE}"/>
              </a:ext>
            </a:extLst>
          </p:cNvPr>
          <p:cNvPicPr>
            <a:picLocks noChangeAspect="1"/>
          </p:cNvPicPr>
          <p:nvPr/>
        </p:nvPicPr>
        <p:blipFill>
          <a:blip r:embed="rId3"/>
          <a:stretch>
            <a:fillRect/>
          </a:stretch>
        </p:blipFill>
        <p:spPr>
          <a:xfrm>
            <a:off x="1792797" y="2015734"/>
            <a:ext cx="4278007" cy="3450613"/>
          </a:xfrm>
          <a:prstGeom prst="rect">
            <a:avLst/>
          </a:prstGeom>
        </p:spPr>
      </p:pic>
      <p:sp>
        <p:nvSpPr>
          <p:cNvPr id="3" name="TextBox 2">
            <a:extLst>
              <a:ext uri="{FF2B5EF4-FFF2-40B4-BE49-F238E27FC236}">
                <a16:creationId xmlns:a16="http://schemas.microsoft.com/office/drawing/2014/main" id="{6608966A-916C-4F4E-A41A-9BD5BF9738DF}"/>
              </a:ext>
            </a:extLst>
          </p:cNvPr>
          <p:cNvSpPr txBox="1"/>
          <p:nvPr/>
        </p:nvSpPr>
        <p:spPr>
          <a:xfrm>
            <a:off x="6892299" y="2015734"/>
            <a:ext cx="4162555" cy="3450613"/>
          </a:xfrm>
          <a:prstGeom prst="rect">
            <a:avLst/>
          </a:prstGeom>
        </p:spPr>
        <p:txBody>
          <a:bodyPr vert="horz" lIns="91440" tIns="45720" rIns="91440" bIns="45720" rtlCol="0" anchor="t">
            <a:normAutofit/>
          </a:bodyPr>
          <a:lstStyle/>
          <a:p>
            <a:pPr marL="342900" marR="0" lvl="0" indent="-228600" algn="l" defTabSz="914400" rtl="0" eaLnBrk="1" fontAlgn="auto" latinLnBrk="0" hangingPunct="1">
              <a:lnSpc>
                <a:spcPct val="120000"/>
              </a:lnSpc>
              <a:spcBef>
                <a:spcPts val="0"/>
              </a:spcBef>
              <a:spcAft>
                <a:spcPts val="600"/>
              </a:spcAft>
              <a:buClr>
                <a:srgbClr val="B71E42"/>
              </a:buClr>
              <a:buSzPct val="100000"/>
              <a:buFont typeface="Arial" panose="020B0604020202020204" pitchFamily="34" charset="0"/>
              <a:buChar char="•"/>
              <a:tabLst/>
              <a:defRPr/>
            </a:pPr>
            <a:r>
              <a:rPr kumimoji="0" lang="en-US" sz="2500" b="0" i="0" u="none" strike="noStrike" kern="1200" cap="none" spc="0" normalizeH="0" baseline="0" noProof="0" dirty="0">
                <a:ln>
                  <a:noFill/>
                </a:ln>
                <a:solidFill>
                  <a:prstClr val="black"/>
                </a:solidFill>
                <a:effectLst/>
                <a:uLnTx/>
                <a:uFillTx/>
                <a:latin typeface="Gill Sans MT" panose="020B0502020104020203"/>
                <a:ea typeface="+mn-ea"/>
                <a:cs typeface="+mn-cs"/>
              </a:rPr>
              <a:t>Dataset contains 5 classes sleepy, windy, hungry, burpy and irritated.</a:t>
            </a:r>
          </a:p>
          <a:p>
            <a:pPr marL="342900" marR="0" lvl="0" indent="-228600" algn="l" defTabSz="914400" rtl="0" eaLnBrk="1" fontAlgn="auto" latinLnBrk="0" hangingPunct="1">
              <a:lnSpc>
                <a:spcPct val="120000"/>
              </a:lnSpc>
              <a:spcBef>
                <a:spcPts val="0"/>
              </a:spcBef>
              <a:spcAft>
                <a:spcPts val="600"/>
              </a:spcAft>
              <a:buClr>
                <a:srgbClr val="B71E42"/>
              </a:buClr>
              <a:buSzPct val="100000"/>
              <a:buFont typeface="Arial" panose="020B0604020202020204" pitchFamily="34" charset="0"/>
              <a:buChar char="•"/>
              <a:tabLst/>
              <a:defRPr/>
            </a:pPr>
            <a:r>
              <a:rPr kumimoji="0" lang="en-US" sz="2500" b="0" i="0" u="none" strike="noStrike" kern="1200" cap="none" spc="0" normalizeH="0" baseline="0" noProof="0" dirty="0">
                <a:ln>
                  <a:noFill/>
                </a:ln>
                <a:solidFill>
                  <a:prstClr val="black"/>
                </a:solidFill>
                <a:effectLst/>
                <a:uLnTx/>
                <a:uFillTx/>
                <a:latin typeface="Gill Sans MT" panose="020B0502020104020203"/>
                <a:ea typeface="+mn-ea"/>
                <a:cs typeface="+mn-cs"/>
              </a:rPr>
              <a:t>A balanced dataset is the one that contains equal or almost equal number of samples from all classes. </a:t>
            </a:r>
          </a:p>
          <a:p>
            <a:pPr marL="0" marR="0" lvl="0" indent="-228600" algn="l" defTabSz="914400" rtl="0" eaLnBrk="1" fontAlgn="auto" latinLnBrk="0" hangingPunct="1">
              <a:lnSpc>
                <a:spcPct val="120000"/>
              </a:lnSpc>
              <a:spcBef>
                <a:spcPts val="0"/>
              </a:spcBef>
              <a:spcAft>
                <a:spcPts val="600"/>
              </a:spcAft>
              <a:buClr>
                <a:srgbClr val="B71E42"/>
              </a:buClr>
              <a:buSzPct val="100000"/>
              <a:buFont typeface="Arial" panose="020B0604020202020204" pitchFamily="34" charset="0"/>
              <a:buChar char="•"/>
              <a:tabLst/>
              <a:defRPr/>
            </a:pPr>
            <a:endParaRPr kumimoji="0" lang="en-US" sz="1800" b="0" i="0" u="none" strike="noStrike" kern="1200" cap="none" spc="0" normalizeH="0" baseline="0" noProof="0" dirty="0">
              <a:ln>
                <a:noFill/>
              </a:ln>
              <a:solidFill>
                <a:prstClr val="black"/>
              </a:solidFill>
              <a:effectLst/>
              <a:uLnTx/>
              <a:uFillTx/>
              <a:latin typeface="Gill Sans MT" panose="020B0502020104020203"/>
              <a:ea typeface="+mn-ea"/>
              <a:cs typeface="+mn-cs"/>
            </a:endParaRPr>
          </a:p>
        </p:txBody>
      </p:sp>
    </p:spTree>
    <p:extLst>
      <p:ext uri="{BB962C8B-B14F-4D97-AF65-F5344CB8AC3E}">
        <p14:creationId xmlns:p14="http://schemas.microsoft.com/office/powerpoint/2010/main" val="19159854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46" name="Rectangle 31">
            <a:extLst>
              <a:ext uri="{FF2B5EF4-FFF2-40B4-BE49-F238E27FC236}">
                <a16:creationId xmlns:a16="http://schemas.microsoft.com/office/drawing/2014/main" id="{17424F32-2789-4FF9-8E8A-1252284BF60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47" name="Picture 33">
            <a:extLst>
              <a:ext uri="{FF2B5EF4-FFF2-40B4-BE49-F238E27FC236}">
                <a16:creationId xmlns:a16="http://schemas.microsoft.com/office/drawing/2014/main" id="{D708C46E-BB60-4B97-8327-D3A475C008E5}"/>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48" name="Straight Connector 35">
            <a:extLst>
              <a:ext uri="{FF2B5EF4-FFF2-40B4-BE49-F238E27FC236}">
                <a16:creationId xmlns:a16="http://schemas.microsoft.com/office/drawing/2014/main" id="{8042755C-F24C-4D08-8E4C-E646382C3634}"/>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49" name="Straight Connector 37">
            <a:extLst>
              <a:ext uri="{FF2B5EF4-FFF2-40B4-BE49-F238E27FC236}">
                <a16:creationId xmlns:a16="http://schemas.microsoft.com/office/drawing/2014/main" id="{63E94A00-1A92-47F4-9E2D-E51DFF9016D4}"/>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50" name="Rectangle 39">
            <a:extLst>
              <a:ext uri="{FF2B5EF4-FFF2-40B4-BE49-F238E27FC236}">
                <a16:creationId xmlns:a16="http://schemas.microsoft.com/office/drawing/2014/main" id="{482E7304-2AC2-4A5C-924D-A6AC3FFC5EA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ill Sans MT" panose="020B0502020104020203"/>
              <a:ea typeface="+mn-ea"/>
              <a:cs typeface="+mn-cs"/>
            </a:endParaRPr>
          </a:p>
        </p:txBody>
      </p:sp>
      <p:sp>
        <p:nvSpPr>
          <p:cNvPr id="3" name="TextBox 2">
            <a:extLst>
              <a:ext uri="{FF2B5EF4-FFF2-40B4-BE49-F238E27FC236}">
                <a16:creationId xmlns:a16="http://schemas.microsoft.com/office/drawing/2014/main" id="{17F47FD6-7C47-4ACF-A8ED-132C814A8E0D}"/>
              </a:ext>
            </a:extLst>
          </p:cNvPr>
          <p:cNvSpPr txBox="1"/>
          <p:nvPr/>
        </p:nvSpPr>
        <p:spPr>
          <a:xfrm>
            <a:off x="1451579" y="804519"/>
            <a:ext cx="9603275" cy="1049235"/>
          </a:xfrm>
          <a:prstGeom prst="rect">
            <a:avLst/>
          </a:prstGeom>
        </p:spPr>
        <p:txBody>
          <a:bodyPr vert="horz" lIns="91440" tIns="45720" rIns="91440" bIns="45720" rtlCol="0" anchor="t">
            <a:normAutofit/>
          </a:body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3200" b="0" i="0" u="none" strike="noStrike" kern="1200" cap="all" spc="0" normalizeH="0" baseline="0" noProof="0" dirty="0">
                <a:ln>
                  <a:noFill/>
                </a:ln>
                <a:solidFill>
                  <a:prstClr val="black"/>
                </a:solidFill>
                <a:effectLst/>
                <a:uLnTx/>
                <a:uFillTx/>
                <a:latin typeface="Gill Sans MT" panose="020B0502020104020203"/>
                <a:ea typeface="+mn-ea"/>
                <a:cs typeface="+mn-cs"/>
              </a:rPr>
              <a:t> </a:t>
            </a:r>
            <a:r>
              <a:rPr kumimoji="0" lang="en-US" sz="3200" b="0" i="0" u="none" strike="noStrike" kern="1200" cap="all" spc="0" normalizeH="0" baseline="0" noProof="0" dirty="0">
                <a:ln>
                  <a:noFill/>
                </a:ln>
                <a:solidFill>
                  <a:srgbClr val="0070C0"/>
                </a:solidFill>
                <a:effectLst/>
                <a:uLnTx/>
                <a:uFillTx/>
                <a:latin typeface="Gill Sans MT" panose="020B0502020104020203"/>
                <a:ea typeface="+mn-ea"/>
                <a:cs typeface="+mn-cs"/>
              </a:rPr>
              <a:t>Cleaning audio files from dataset</a:t>
            </a:r>
          </a:p>
        </p:txBody>
      </p:sp>
      <p:cxnSp>
        <p:nvCxnSpPr>
          <p:cNvPr id="51" name="Straight Connector 41">
            <a:extLst>
              <a:ext uri="{FF2B5EF4-FFF2-40B4-BE49-F238E27FC236}">
                <a16:creationId xmlns:a16="http://schemas.microsoft.com/office/drawing/2014/main" id="{D259FEF2-F6A5-442F-BA10-4E39EECD0ABE}"/>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1579" y="1853754"/>
            <a:ext cx="9603274"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52" name="Rectangle 43">
            <a:extLst>
              <a:ext uri="{FF2B5EF4-FFF2-40B4-BE49-F238E27FC236}">
                <a16:creationId xmlns:a16="http://schemas.microsoft.com/office/drawing/2014/main" id="{A3C183B1-1D4B-4E3D-A02E-A426E3BFA01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838524"/>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ill Sans MT" panose="020B0502020104020203"/>
              <a:ea typeface="+mn-ea"/>
              <a:cs typeface="+mn-cs"/>
            </a:endParaRPr>
          </a:p>
        </p:txBody>
      </p:sp>
      <p:graphicFrame>
        <p:nvGraphicFramePr>
          <p:cNvPr id="53" name="TextBox 3">
            <a:extLst>
              <a:ext uri="{FF2B5EF4-FFF2-40B4-BE49-F238E27FC236}">
                <a16:creationId xmlns:a16="http://schemas.microsoft.com/office/drawing/2014/main" id="{3F545C1D-AB03-474C-981D-309C97A009E5}"/>
              </a:ext>
            </a:extLst>
          </p:cNvPr>
          <p:cNvGraphicFramePr/>
          <p:nvPr/>
        </p:nvGraphicFramePr>
        <p:xfrm>
          <a:off x="1450975" y="2173357"/>
          <a:ext cx="9604375" cy="446598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115235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98DD71F-E732-480C-833D-34A321381E9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5" name="Picture 4">
            <a:extLst>
              <a:ext uri="{FF2B5EF4-FFF2-40B4-BE49-F238E27FC236}">
                <a16:creationId xmlns:a16="http://schemas.microsoft.com/office/drawing/2014/main" id="{21FB994A-DB78-4C3E-A579-63A1EFDED259}"/>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6" name="Straight Connector 5">
            <a:extLst>
              <a:ext uri="{FF2B5EF4-FFF2-40B4-BE49-F238E27FC236}">
                <a16:creationId xmlns:a16="http://schemas.microsoft.com/office/drawing/2014/main" id="{50701C6E-000F-4D46-ABF8-3EA9853D6721}"/>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48321CD5-01C7-44D5-8F14-E3E58AFD869E}"/>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8" name="TextBox 7">
            <a:extLst>
              <a:ext uri="{FF2B5EF4-FFF2-40B4-BE49-F238E27FC236}">
                <a16:creationId xmlns:a16="http://schemas.microsoft.com/office/drawing/2014/main" id="{E1AB7F37-3BE9-4FF0-A805-E6A19D5EC9B8}"/>
              </a:ext>
            </a:extLst>
          </p:cNvPr>
          <p:cNvSpPr txBox="1"/>
          <p:nvPr/>
        </p:nvSpPr>
        <p:spPr>
          <a:xfrm>
            <a:off x="1451579" y="804519"/>
            <a:ext cx="9603275" cy="1049235"/>
          </a:xfrm>
          <a:prstGeom prst="rect">
            <a:avLst/>
          </a:prstGeom>
        </p:spPr>
        <p:txBody>
          <a:bodyPr vert="horz" lIns="91440" tIns="45720" rIns="91440" bIns="45720" rtlCol="0" anchor="t">
            <a:norm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3200" b="0" i="0" u="none" strike="noStrike" kern="1200" cap="none" spc="0" normalizeH="0" baseline="0" noProof="0" dirty="0">
                <a:ln>
                  <a:noFill/>
                </a:ln>
                <a:solidFill>
                  <a:srgbClr val="0070C0"/>
                </a:solidFill>
                <a:effectLst/>
                <a:uLnTx/>
                <a:uFillTx/>
                <a:latin typeface="Gill Sans MT" panose="020B0502020104020203"/>
                <a:ea typeface="+mn-ea"/>
                <a:cs typeface="+mn-cs"/>
              </a:rPr>
              <a:t>Why we used </a:t>
            </a:r>
            <a:r>
              <a:rPr kumimoji="0" lang="en-GB" sz="3200" b="0" i="0" u="none" strike="noStrike" kern="1200" cap="none" spc="0" normalizeH="0" baseline="0" noProof="0" dirty="0" err="1">
                <a:ln>
                  <a:noFill/>
                </a:ln>
                <a:solidFill>
                  <a:srgbClr val="0070C0"/>
                </a:solidFill>
                <a:effectLst/>
                <a:uLnTx/>
                <a:uFillTx/>
                <a:latin typeface="Gill Sans MT" panose="020B0502020104020203"/>
                <a:ea typeface="+mn-ea"/>
                <a:cs typeface="+mn-cs"/>
              </a:rPr>
              <a:t>Keras</a:t>
            </a:r>
            <a:r>
              <a:rPr kumimoji="0" lang="en-GB" sz="3200" b="0" i="0" u="none" strike="noStrike" kern="1200" cap="none" spc="0" normalizeH="0" baseline="0" noProof="0" dirty="0">
                <a:ln>
                  <a:noFill/>
                </a:ln>
                <a:solidFill>
                  <a:srgbClr val="0070C0"/>
                </a:solidFill>
                <a:effectLst/>
                <a:uLnTx/>
                <a:uFillTx/>
                <a:latin typeface="Gill Sans MT" panose="020B0502020104020203"/>
                <a:ea typeface="+mn-ea"/>
                <a:cs typeface="+mn-cs"/>
              </a:rPr>
              <a:t>?</a:t>
            </a:r>
          </a:p>
        </p:txBody>
      </p:sp>
      <p:sp>
        <p:nvSpPr>
          <p:cNvPr id="9" name="TextBox 4">
            <a:extLst>
              <a:ext uri="{FF2B5EF4-FFF2-40B4-BE49-F238E27FC236}">
                <a16:creationId xmlns:a16="http://schemas.microsoft.com/office/drawing/2014/main" id="{094ABD1D-7263-4709-8244-3946F618303E}"/>
              </a:ext>
            </a:extLst>
          </p:cNvPr>
          <p:cNvSpPr txBox="1"/>
          <p:nvPr/>
        </p:nvSpPr>
        <p:spPr>
          <a:xfrm>
            <a:off x="1451577" y="2015735"/>
            <a:ext cx="9609841" cy="3735708"/>
          </a:xfrm>
          <a:prstGeom prst="rect">
            <a:avLst/>
          </a:prstGeom>
        </p:spPr>
        <p:txBody>
          <a:bodyPr vert="horz" lIns="91440" tIns="45720" rIns="91440" bIns="45720" rtlCol="0" anchor="t">
            <a:noAutofit/>
          </a:bodyPr>
          <a:lstStyle/>
          <a:p>
            <a:pPr marL="342900" marR="0" lvl="0" indent="-342900" algn="l" defTabSz="457200" rtl="0" eaLnBrk="1" fontAlgn="auto" latinLnBrk="0" hangingPunct="1">
              <a:lnSpc>
                <a:spcPct val="100000"/>
              </a:lnSpc>
              <a:spcBef>
                <a:spcPts val="0"/>
              </a:spcBef>
              <a:spcAft>
                <a:spcPts val="0"/>
              </a:spcAft>
              <a:buClr>
                <a:srgbClr val="B71E42"/>
              </a:buClr>
              <a:buSzTx/>
              <a:buFont typeface="Arial" panose="020B0604020202020204" pitchFamily="34" charset="0"/>
              <a:buChar char="•"/>
              <a:tabLst/>
              <a:defRPr/>
            </a:pPr>
            <a:r>
              <a:rPr kumimoji="0" lang="en-GB" sz="2300" b="0" i="0" u="none" strike="noStrike" kern="1200" cap="none" spc="0" normalizeH="0" baseline="0" noProof="0" dirty="0" err="1">
                <a:ln>
                  <a:noFill/>
                </a:ln>
                <a:solidFill>
                  <a:prstClr val="black"/>
                </a:solidFill>
                <a:effectLst/>
                <a:uLnTx/>
                <a:uFillTx/>
                <a:latin typeface="Gill Sans MT" panose="020B0502020104020203"/>
                <a:ea typeface="+mn-ea"/>
                <a:cs typeface="+mn-cs"/>
              </a:rPr>
              <a:t>Keras</a:t>
            </a:r>
            <a:r>
              <a:rPr kumimoji="0" lang="en-GB" sz="2300" b="0" i="0" u="none" strike="noStrike" kern="1200" cap="none" spc="0" normalizeH="0" baseline="0" noProof="0" dirty="0">
                <a:ln>
                  <a:noFill/>
                </a:ln>
                <a:solidFill>
                  <a:prstClr val="black"/>
                </a:solidFill>
                <a:effectLst/>
                <a:uLnTx/>
                <a:uFillTx/>
                <a:latin typeface="Gill Sans MT" panose="020B0502020104020203"/>
                <a:ea typeface="+mn-ea"/>
                <a:cs typeface="+mn-cs"/>
              </a:rPr>
              <a:t> has support for convolutional and recurrent neural networks. It supports other common utility layers like dropout, batch normalization, and pooling.</a:t>
            </a:r>
          </a:p>
          <a:p>
            <a:pPr marL="342900" marR="0" lvl="0" indent="-342900" algn="l" defTabSz="457200" rtl="0" eaLnBrk="1" fontAlgn="auto" latinLnBrk="0" hangingPunct="1">
              <a:lnSpc>
                <a:spcPct val="100000"/>
              </a:lnSpc>
              <a:spcBef>
                <a:spcPts val="0"/>
              </a:spcBef>
              <a:spcAft>
                <a:spcPts val="0"/>
              </a:spcAft>
              <a:buClr>
                <a:srgbClr val="B71E42"/>
              </a:buClr>
              <a:buSzTx/>
              <a:buFont typeface="Arial" panose="020B0604020202020204" pitchFamily="34" charset="0"/>
              <a:buChar char="•"/>
              <a:tabLst/>
              <a:defRPr/>
            </a:pPr>
            <a:r>
              <a:rPr kumimoji="0" lang="en-GB" sz="2300" b="0" i="0" u="none" strike="noStrike" kern="1200" cap="none" spc="0" normalizeH="0" baseline="0" noProof="0" dirty="0">
                <a:ln>
                  <a:noFill/>
                </a:ln>
                <a:solidFill>
                  <a:prstClr val="black"/>
                </a:solidFill>
                <a:effectLst/>
                <a:uLnTx/>
                <a:uFillTx/>
                <a:latin typeface="Gill Sans MT" panose="020B0502020104020203"/>
                <a:ea typeface="+mn-ea"/>
                <a:cs typeface="+mn-cs"/>
              </a:rPr>
              <a:t>User friendly. </a:t>
            </a:r>
          </a:p>
          <a:p>
            <a:pPr marL="342900" marR="0" lvl="0" indent="-342900" algn="l" defTabSz="457200" rtl="0" eaLnBrk="1" fontAlgn="auto" latinLnBrk="0" hangingPunct="1">
              <a:lnSpc>
                <a:spcPct val="100000"/>
              </a:lnSpc>
              <a:spcBef>
                <a:spcPts val="0"/>
              </a:spcBef>
              <a:spcAft>
                <a:spcPts val="0"/>
              </a:spcAft>
              <a:buClr>
                <a:srgbClr val="B71E42"/>
              </a:buClr>
              <a:buSzTx/>
              <a:buFont typeface="Arial" panose="020B0604020202020204" pitchFamily="34" charset="0"/>
              <a:buChar char="•"/>
              <a:tabLst/>
              <a:defRPr/>
            </a:pPr>
            <a:r>
              <a:rPr kumimoji="0" lang="en-GB" sz="2300" b="0" i="0" u="none" strike="noStrike" kern="1200" cap="none" spc="0" normalizeH="0" baseline="0" noProof="0" dirty="0">
                <a:ln>
                  <a:noFill/>
                </a:ln>
                <a:solidFill>
                  <a:prstClr val="black"/>
                </a:solidFill>
                <a:effectLst/>
                <a:uLnTx/>
                <a:uFillTx/>
                <a:latin typeface="Gill Sans MT" panose="020B0502020104020203"/>
                <a:ea typeface="+mn-ea"/>
                <a:cs typeface="+mn-cs"/>
              </a:rPr>
              <a:t>Ease of learning and ease of model building.</a:t>
            </a:r>
          </a:p>
          <a:p>
            <a:pPr marL="342900" marR="0" lvl="0" indent="-342900" algn="l" defTabSz="457200" rtl="0" eaLnBrk="1" fontAlgn="auto" latinLnBrk="0" hangingPunct="1">
              <a:lnSpc>
                <a:spcPct val="100000"/>
              </a:lnSpc>
              <a:spcBef>
                <a:spcPts val="0"/>
              </a:spcBef>
              <a:spcAft>
                <a:spcPts val="0"/>
              </a:spcAft>
              <a:buClr>
                <a:srgbClr val="B71E42"/>
              </a:buClr>
              <a:buSzTx/>
              <a:buFont typeface="Arial" panose="020B0604020202020204" pitchFamily="34" charset="0"/>
              <a:buChar char="•"/>
              <a:tabLst/>
              <a:defRPr/>
            </a:pPr>
            <a:r>
              <a:rPr kumimoji="0" lang="en-GB" sz="2300" b="0" i="0" u="none" strike="noStrike" kern="1200" cap="none" spc="0" normalizeH="0" baseline="0" noProof="0" dirty="0" err="1">
                <a:ln>
                  <a:noFill/>
                </a:ln>
                <a:solidFill>
                  <a:prstClr val="black"/>
                </a:solidFill>
                <a:effectLst/>
                <a:uLnTx/>
                <a:uFillTx/>
                <a:latin typeface="Gill Sans MT" panose="020B0502020104020203"/>
                <a:ea typeface="+mn-ea"/>
                <a:cs typeface="+mn-cs"/>
              </a:rPr>
              <a:t>Keras</a:t>
            </a:r>
            <a:r>
              <a:rPr kumimoji="0" lang="en-GB" sz="2300" b="0" i="0" u="none" strike="noStrike" kern="1200" cap="none" spc="0" normalizeH="0" baseline="0" noProof="0" dirty="0">
                <a:ln>
                  <a:noFill/>
                </a:ln>
                <a:solidFill>
                  <a:prstClr val="black"/>
                </a:solidFill>
                <a:effectLst/>
                <a:uLnTx/>
                <a:uFillTx/>
                <a:latin typeface="Gill Sans MT" panose="020B0502020104020203"/>
                <a:ea typeface="+mn-ea"/>
                <a:cs typeface="+mn-cs"/>
              </a:rPr>
              <a:t> offers the advantages of broad adoption, support for a wide range of production deployment options, integration with at Least five back-end engines (TensorFlow, CNTK, Theano, </a:t>
            </a:r>
            <a:r>
              <a:rPr kumimoji="0" lang="en-GB" sz="2300" b="0" i="0" u="none" strike="noStrike" kern="1200" cap="none" spc="0" normalizeH="0" baseline="0" noProof="0" dirty="0" err="1">
                <a:ln>
                  <a:noFill/>
                </a:ln>
                <a:solidFill>
                  <a:prstClr val="black"/>
                </a:solidFill>
                <a:effectLst/>
                <a:uLnTx/>
                <a:uFillTx/>
                <a:latin typeface="Gill Sans MT" panose="020B0502020104020203"/>
                <a:ea typeface="+mn-ea"/>
                <a:cs typeface="+mn-cs"/>
              </a:rPr>
              <a:t>MXNet</a:t>
            </a:r>
            <a:r>
              <a:rPr kumimoji="0" lang="en-GB" sz="2300" b="0" i="0" u="none" strike="noStrike" kern="1200" cap="none" spc="0" normalizeH="0" baseline="0" noProof="0" dirty="0">
                <a:ln>
                  <a:noFill/>
                </a:ln>
                <a:solidFill>
                  <a:prstClr val="black"/>
                </a:solidFill>
                <a:effectLst/>
                <a:uLnTx/>
                <a:uFillTx/>
                <a:latin typeface="Gill Sans MT" panose="020B0502020104020203"/>
                <a:ea typeface="+mn-ea"/>
                <a:cs typeface="+mn-cs"/>
              </a:rPr>
              <a:t>, and </a:t>
            </a:r>
            <a:r>
              <a:rPr kumimoji="0" lang="en-GB" sz="2300" b="0" i="0" u="none" strike="noStrike" kern="1200" cap="none" spc="0" normalizeH="0" baseline="0" noProof="0" dirty="0" err="1">
                <a:ln>
                  <a:noFill/>
                </a:ln>
                <a:solidFill>
                  <a:prstClr val="black"/>
                </a:solidFill>
                <a:effectLst/>
                <a:uLnTx/>
                <a:uFillTx/>
                <a:latin typeface="Gill Sans MT" panose="020B0502020104020203"/>
                <a:ea typeface="+mn-ea"/>
                <a:cs typeface="+mn-cs"/>
              </a:rPr>
              <a:t>PlaidML</a:t>
            </a:r>
            <a:r>
              <a:rPr kumimoji="0" lang="en-GB" sz="2300" b="0" i="0" u="none" strike="noStrike" kern="1200" cap="none" spc="0" normalizeH="0" baseline="0" noProof="0" dirty="0">
                <a:ln>
                  <a:noFill/>
                </a:ln>
                <a:solidFill>
                  <a:prstClr val="black"/>
                </a:solidFill>
                <a:effectLst/>
                <a:uLnTx/>
                <a:uFillTx/>
                <a:latin typeface="Gill Sans MT" panose="020B0502020104020203"/>
                <a:ea typeface="+mn-ea"/>
                <a:cs typeface="+mn-cs"/>
              </a:rPr>
              <a:t>).</a:t>
            </a:r>
          </a:p>
          <a:p>
            <a:pPr marL="342900" marR="0" lvl="0" indent="-342900" algn="l" defTabSz="457200" rtl="0" eaLnBrk="1" fontAlgn="auto" latinLnBrk="0" hangingPunct="1">
              <a:lnSpc>
                <a:spcPct val="100000"/>
              </a:lnSpc>
              <a:spcBef>
                <a:spcPts val="0"/>
              </a:spcBef>
              <a:spcAft>
                <a:spcPts val="0"/>
              </a:spcAft>
              <a:buClr>
                <a:srgbClr val="B71E42"/>
              </a:buClr>
              <a:buSzTx/>
              <a:buFont typeface="Arial" panose="020B0604020202020204" pitchFamily="34" charset="0"/>
              <a:buChar char="•"/>
              <a:tabLst/>
              <a:defRPr/>
            </a:pPr>
            <a:r>
              <a:rPr kumimoji="0" lang="en-GB" sz="2300" b="0" i="0" u="none" strike="noStrike" kern="1200" cap="none" spc="0" normalizeH="0" baseline="0" noProof="0" dirty="0">
                <a:ln>
                  <a:noFill/>
                </a:ln>
                <a:solidFill>
                  <a:prstClr val="black"/>
                </a:solidFill>
                <a:effectLst/>
                <a:uLnTx/>
                <a:uFillTx/>
                <a:latin typeface="Gill Sans MT" panose="020B0502020104020203"/>
                <a:ea typeface="+mn-ea"/>
                <a:cs typeface="+mn-cs"/>
              </a:rPr>
              <a:t>Strong support for multiple GPUs and distributed training. </a:t>
            </a:r>
          </a:p>
          <a:p>
            <a:pPr marL="342900" marR="0" lvl="0" indent="-342900" algn="l" defTabSz="457200" rtl="0" eaLnBrk="1" fontAlgn="auto" latinLnBrk="0" hangingPunct="1">
              <a:lnSpc>
                <a:spcPct val="100000"/>
              </a:lnSpc>
              <a:spcBef>
                <a:spcPts val="0"/>
              </a:spcBef>
              <a:spcAft>
                <a:spcPts val="0"/>
              </a:spcAft>
              <a:buClr>
                <a:srgbClr val="B71E42"/>
              </a:buClr>
              <a:buSzTx/>
              <a:buFont typeface="Arial" panose="020B0604020202020204" pitchFamily="34" charset="0"/>
              <a:buChar char="•"/>
              <a:tabLst/>
              <a:defRPr/>
            </a:pPr>
            <a:r>
              <a:rPr kumimoji="0" lang="en-GB" sz="2300" b="0" i="0" u="none" strike="noStrike" kern="1200" cap="none" spc="0" normalizeH="0" baseline="0" noProof="0" dirty="0" err="1">
                <a:ln>
                  <a:noFill/>
                </a:ln>
                <a:solidFill>
                  <a:prstClr val="black"/>
                </a:solidFill>
                <a:effectLst/>
                <a:uLnTx/>
                <a:uFillTx/>
                <a:latin typeface="Gill Sans MT" panose="020B0502020104020203"/>
                <a:ea typeface="+mn-ea"/>
                <a:cs typeface="+mn-cs"/>
              </a:rPr>
              <a:t>Keras</a:t>
            </a:r>
            <a:r>
              <a:rPr kumimoji="0" lang="en-GB" sz="2300" b="0" i="0" u="none" strike="noStrike" kern="1200" cap="none" spc="0" normalizeH="0" baseline="0" noProof="0" dirty="0">
                <a:ln>
                  <a:noFill/>
                </a:ln>
                <a:solidFill>
                  <a:prstClr val="black"/>
                </a:solidFill>
                <a:effectLst/>
                <a:uLnTx/>
                <a:uFillTx/>
                <a:latin typeface="Gill Sans MT" panose="020B0502020104020203"/>
                <a:ea typeface="+mn-ea"/>
                <a:cs typeface="+mn-cs"/>
              </a:rPr>
              <a:t> is backed by Google, Microsoft, Amazon, Apple, Nvidia, Uber, and others.</a:t>
            </a:r>
          </a:p>
          <a:p>
            <a:pPr marL="0" marR="0" lvl="0" indent="0" algn="l" defTabSz="457200" rtl="0" eaLnBrk="1" fontAlgn="auto" latinLnBrk="0" hangingPunct="1">
              <a:lnSpc>
                <a:spcPct val="100000"/>
              </a:lnSpc>
              <a:spcBef>
                <a:spcPts val="0"/>
              </a:spcBef>
              <a:spcAft>
                <a:spcPts val="0"/>
              </a:spcAft>
              <a:buClr>
                <a:srgbClr val="B71E42"/>
              </a:buClr>
              <a:buSzTx/>
              <a:buFontTx/>
              <a:buNone/>
              <a:tabLst/>
              <a:defRPr/>
            </a:pPr>
            <a:endParaRPr kumimoji="0" lang="en-GB" sz="2300" b="0" i="0" u="none" strike="noStrike" kern="1200" cap="none" spc="0" normalizeH="0" baseline="0" noProof="0" dirty="0">
              <a:ln>
                <a:noFill/>
              </a:ln>
              <a:solidFill>
                <a:prstClr val="black"/>
              </a:solidFill>
              <a:effectLst/>
              <a:uLnTx/>
              <a:uFillTx/>
              <a:latin typeface="Gill Sans MT" panose="020B0502020104020203"/>
              <a:ea typeface="+mn-ea"/>
              <a:cs typeface="+mn-cs"/>
            </a:endParaRPr>
          </a:p>
        </p:txBody>
      </p:sp>
    </p:spTree>
    <p:extLst>
      <p:ext uri="{BB962C8B-B14F-4D97-AF65-F5344CB8AC3E}">
        <p14:creationId xmlns:p14="http://schemas.microsoft.com/office/powerpoint/2010/main" val="32276367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957869F-8645-40C0-A072-A2DAA9E3E1E3}"/>
              </a:ext>
            </a:extLst>
          </p:cNvPr>
          <p:cNvSpPr txBox="1"/>
          <p:nvPr/>
        </p:nvSpPr>
        <p:spPr>
          <a:xfrm>
            <a:off x="5185597" y="448589"/>
            <a:ext cx="1869066" cy="63094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500" b="0" i="0" u="none" strike="noStrike" kern="1200" cap="none" spc="0" normalizeH="0" baseline="0" noProof="0" dirty="0">
                <a:ln>
                  <a:noFill/>
                </a:ln>
                <a:solidFill>
                  <a:srgbClr val="0070C0"/>
                </a:solidFill>
                <a:effectLst/>
                <a:uLnTx/>
                <a:uFillTx/>
                <a:latin typeface="Gill Sans MT" panose="020B0502020104020203"/>
                <a:ea typeface="+mn-ea"/>
                <a:cs typeface="+mn-cs"/>
              </a:rPr>
              <a:t>Our case</a:t>
            </a:r>
            <a:endParaRPr kumimoji="0" lang="en-GB" sz="3500" b="0" i="0" u="none" strike="noStrike" kern="1200" cap="none" spc="0" normalizeH="0" baseline="0" noProof="0" dirty="0">
              <a:ln>
                <a:noFill/>
              </a:ln>
              <a:solidFill>
                <a:srgbClr val="0070C0"/>
              </a:solidFill>
              <a:effectLst/>
              <a:uLnTx/>
              <a:uFillTx/>
              <a:latin typeface="Gill Sans MT" panose="020B0502020104020203"/>
              <a:ea typeface="+mn-ea"/>
              <a:cs typeface="+mn-cs"/>
            </a:endParaRPr>
          </a:p>
        </p:txBody>
      </p:sp>
      <p:pic>
        <p:nvPicPr>
          <p:cNvPr id="19" name="Picture 18">
            <a:extLst>
              <a:ext uri="{FF2B5EF4-FFF2-40B4-BE49-F238E27FC236}">
                <a16:creationId xmlns:a16="http://schemas.microsoft.com/office/drawing/2014/main" id="{A5C965ED-1B61-4E11-BE56-F78B87F4C4AA}"/>
              </a:ext>
            </a:extLst>
          </p:cNvPr>
          <p:cNvPicPr>
            <a:picLocks noChangeAspect="1"/>
          </p:cNvPicPr>
          <p:nvPr/>
        </p:nvPicPr>
        <p:blipFill>
          <a:blip r:embed="rId2"/>
          <a:stretch>
            <a:fillRect/>
          </a:stretch>
        </p:blipFill>
        <p:spPr>
          <a:xfrm>
            <a:off x="2810242" y="2866289"/>
            <a:ext cx="1706918" cy="1639541"/>
          </a:xfrm>
          <a:prstGeom prst="rect">
            <a:avLst/>
          </a:prstGeom>
        </p:spPr>
      </p:pic>
      <p:pic>
        <p:nvPicPr>
          <p:cNvPr id="23" name="Picture 22">
            <a:extLst>
              <a:ext uri="{FF2B5EF4-FFF2-40B4-BE49-F238E27FC236}">
                <a16:creationId xmlns:a16="http://schemas.microsoft.com/office/drawing/2014/main" id="{54AEEDE4-A0DA-4CE4-A8E4-5AE2B59B3CC5}"/>
              </a:ext>
            </a:extLst>
          </p:cNvPr>
          <p:cNvPicPr>
            <a:picLocks noChangeAspect="1"/>
          </p:cNvPicPr>
          <p:nvPr/>
        </p:nvPicPr>
        <p:blipFill>
          <a:blip r:embed="rId3"/>
          <a:stretch>
            <a:fillRect/>
          </a:stretch>
        </p:blipFill>
        <p:spPr>
          <a:xfrm>
            <a:off x="9181383" y="2866290"/>
            <a:ext cx="1878427" cy="1639541"/>
          </a:xfrm>
          <a:prstGeom prst="rect">
            <a:avLst/>
          </a:prstGeom>
        </p:spPr>
      </p:pic>
      <p:pic>
        <p:nvPicPr>
          <p:cNvPr id="25" name="Picture 24">
            <a:extLst>
              <a:ext uri="{FF2B5EF4-FFF2-40B4-BE49-F238E27FC236}">
                <a16:creationId xmlns:a16="http://schemas.microsoft.com/office/drawing/2014/main" id="{69C1B80E-A4B3-4CAC-BE90-BC857E29495D}"/>
              </a:ext>
            </a:extLst>
          </p:cNvPr>
          <p:cNvPicPr>
            <a:picLocks noChangeAspect="1"/>
          </p:cNvPicPr>
          <p:nvPr/>
        </p:nvPicPr>
        <p:blipFill>
          <a:blip r:embed="rId4"/>
          <a:stretch>
            <a:fillRect/>
          </a:stretch>
        </p:blipFill>
        <p:spPr>
          <a:xfrm>
            <a:off x="5462083" y="2866290"/>
            <a:ext cx="1592580" cy="1639541"/>
          </a:xfrm>
          <a:prstGeom prst="rect">
            <a:avLst/>
          </a:prstGeom>
        </p:spPr>
      </p:pic>
      <p:cxnSp>
        <p:nvCxnSpPr>
          <p:cNvPr id="28" name="Straight Arrow Connector 27">
            <a:extLst>
              <a:ext uri="{FF2B5EF4-FFF2-40B4-BE49-F238E27FC236}">
                <a16:creationId xmlns:a16="http://schemas.microsoft.com/office/drawing/2014/main" id="{32853F1F-322E-4E7F-99D4-D7C48DBDDA54}"/>
              </a:ext>
            </a:extLst>
          </p:cNvPr>
          <p:cNvCxnSpPr>
            <a:cxnSpLocks/>
            <a:stCxn id="25" idx="3"/>
            <a:endCxn id="23" idx="1"/>
          </p:cNvCxnSpPr>
          <p:nvPr/>
        </p:nvCxnSpPr>
        <p:spPr>
          <a:xfrm>
            <a:off x="7054663" y="3686061"/>
            <a:ext cx="212672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2" name="Straight Arrow Connector 31">
            <a:extLst>
              <a:ext uri="{FF2B5EF4-FFF2-40B4-BE49-F238E27FC236}">
                <a16:creationId xmlns:a16="http://schemas.microsoft.com/office/drawing/2014/main" id="{176439C4-D01A-48C2-9E07-10609E78E434}"/>
              </a:ext>
            </a:extLst>
          </p:cNvPr>
          <p:cNvCxnSpPr>
            <a:cxnSpLocks/>
            <a:stCxn id="19" idx="3"/>
            <a:endCxn id="25" idx="1"/>
          </p:cNvCxnSpPr>
          <p:nvPr/>
        </p:nvCxnSpPr>
        <p:spPr>
          <a:xfrm>
            <a:off x="4517160" y="3686060"/>
            <a:ext cx="944923" cy="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5" name="Straight Arrow Connector 34">
            <a:extLst>
              <a:ext uri="{FF2B5EF4-FFF2-40B4-BE49-F238E27FC236}">
                <a16:creationId xmlns:a16="http://schemas.microsoft.com/office/drawing/2014/main" id="{BDBF602A-41BC-4933-8C48-BA01F365BFBC}"/>
              </a:ext>
            </a:extLst>
          </p:cNvPr>
          <p:cNvCxnSpPr>
            <a:cxnSpLocks/>
            <a:stCxn id="23" idx="0"/>
            <a:endCxn id="48" idx="2"/>
          </p:cNvCxnSpPr>
          <p:nvPr/>
        </p:nvCxnSpPr>
        <p:spPr>
          <a:xfrm flipH="1" flipV="1">
            <a:off x="8948524" y="2061240"/>
            <a:ext cx="1172073" cy="80505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6" name="Straight Arrow Connector 35">
            <a:extLst>
              <a:ext uri="{FF2B5EF4-FFF2-40B4-BE49-F238E27FC236}">
                <a16:creationId xmlns:a16="http://schemas.microsoft.com/office/drawing/2014/main" id="{158DD83A-C733-4A6C-87E9-BA7E91B761D8}"/>
              </a:ext>
            </a:extLst>
          </p:cNvPr>
          <p:cNvCxnSpPr>
            <a:cxnSpLocks/>
            <a:stCxn id="23" idx="0"/>
            <a:endCxn id="49" idx="2"/>
          </p:cNvCxnSpPr>
          <p:nvPr/>
        </p:nvCxnSpPr>
        <p:spPr>
          <a:xfrm flipH="1" flipV="1">
            <a:off x="9059473" y="1312999"/>
            <a:ext cx="1061124" cy="155329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7" name="Straight Arrow Connector 36">
            <a:extLst>
              <a:ext uri="{FF2B5EF4-FFF2-40B4-BE49-F238E27FC236}">
                <a16:creationId xmlns:a16="http://schemas.microsoft.com/office/drawing/2014/main" id="{8FDF675E-0764-4AFF-8772-5FAE804A1A8D}"/>
              </a:ext>
            </a:extLst>
          </p:cNvPr>
          <p:cNvCxnSpPr>
            <a:cxnSpLocks/>
            <a:stCxn id="23" idx="0"/>
            <a:endCxn id="50" idx="2"/>
          </p:cNvCxnSpPr>
          <p:nvPr/>
        </p:nvCxnSpPr>
        <p:spPr>
          <a:xfrm flipV="1">
            <a:off x="10120597" y="2061240"/>
            <a:ext cx="1274711" cy="80505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8" name="Straight Arrow Connector 37">
            <a:extLst>
              <a:ext uri="{FF2B5EF4-FFF2-40B4-BE49-F238E27FC236}">
                <a16:creationId xmlns:a16="http://schemas.microsoft.com/office/drawing/2014/main" id="{30DBA6CA-2E4B-498A-A3FE-53467A1CA390}"/>
              </a:ext>
            </a:extLst>
          </p:cNvPr>
          <p:cNvCxnSpPr>
            <a:cxnSpLocks/>
            <a:stCxn id="23" idx="0"/>
            <a:endCxn id="52" idx="2"/>
          </p:cNvCxnSpPr>
          <p:nvPr/>
        </p:nvCxnSpPr>
        <p:spPr>
          <a:xfrm flipV="1">
            <a:off x="10120597" y="1355471"/>
            <a:ext cx="914653" cy="151081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9" name="Straight Arrow Connector 38">
            <a:extLst>
              <a:ext uri="{FF2B5EF4-FFF2-40B4-BE49-F238E27FC236}">
                <a16:creationId xmlns:a16="http://schemas.microsoft.com/office/drawing/2014/main" id="{0ACD10CE-DCF9-42F2-BAEA-B1A9B4E59D7E}"/>
              </a:ext>
            </a:extLst>
          </p:cNvPr>
          <p:cNvCxnSpPr>
            <a:cxnSpLocks/>
            <a:stCxn id="23" idx="0"/>
            <a:endCxn id="62" idx="2"/>
          </p:cNvCxnSpPr>
          <p:nvPr/>
        </p:nvCxnSpPr>
        <p:spPr>
          <a:xfrm flipV="1">
            <a:off x="10120597" y="817921"/>
            <a:ext cx="55977" cy="204836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48" name="TextBox 47">
            <a:extLst>
              <a:ext uri="{FF2B5EF4-FFF2-40B4-BE49-F238E27FC236}">
                <a16:creationId xmlns:a16="http://schemas.microsoft.com/office/drawing/2014/main" id="{2EF7F0C3-02D5-44F1-8EDE-B884E24C1D85}"/>
              </a:ext>
            </a:extLst>
          </p:cNvPr>
          <p:cNvSpPr txBox="1"/>
          <p:nvPr/>
        </p:nvSpPr>
        <p:spPr>
          <a:xfrm>
            <a:off x="8453099" y="1691908"/>
            <a:ext cx="990849"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Gill Sans MT" panose="020B0502020104020203"/>
                <a:ea typeface="+mn-ea"/>
                <a:cs typeface="+mn-cs"/>
              </a:rPr>
              <a:t>Sleepy %</a:t>
            </a:r>
          </a:p>
        </p:txBody>
      </p:sp>
      <p:sp>
        <p:nvSpPr>
          <p:cNvPr id="49" name="TextBox 48">
            <a:extLst>
              <a:ext uri="{FF2B5EF4-FFF2-40B4-BE49-F238E27FC236}">
                <a16:creationId xmlns:a16="http://schemas.microsoft.com/office/drawing/2014/main" id="{E1571B2C-E128-4E0D-8DD3-41029EB22FFA}"/>
              </a:ext>
            </a:extLst>
          </p:cNvPr>
          <p:cNvSpPr txBox="1"/>
          <p:nvPr/>
        </p:nvSpPr>
        <p:spPr>
          <a:xfrm>
            <a:off x="8584887" y="943667"/>
            <a:ext cx="949171"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Gill Sans MT" panose="020B0502020104020203"/>
                <a:ea typeface="+mn-ea"/>
                <a:cs typeface="+mn-cs"/>
              </a:rPr>
              <a:t>Burpy %</a:t>
            </a:r>
            <a:endParaRPr kumimoji="0" lang="en-GB" sz="1800" b="0" i="0" u="none" strike="noStrike" kern="1200" cap="none" spc="0" normalizeH="0" baseline="0" noProof="0" dirty="0">
              <a:ln>
                <a:noFill/>
              </a:ln>
              <a:solidFill>
                <a:prstClr val="black"/>
              </a:solidFill>
              <a:effectLst/>
              <a:uLnTx/>
              <a:uFillTx/>
              <a:latin typeface="Gill Sans MT" panose="020B0502020104020203"/>
              <a:ea typeface="+mn-ea"/>
              <a:cs typeface="+mn-cs"/>
            </a:endParaRPr>
          </a:p>
        </p:txBody>
      </p:sp>
      <p:sp>
        <p:nvSpPr>
          <p:cNvPr id="50" name="TextBox 49">
            <a:extLst>
              <a:ext uri="{FF2B5EF4-FFF2-40B4-BE49-F238E27FC236}">
                <a16:creationId xmlns:a16="http://schemas.microsoft.com/office/drawing/2014/main" id="{9F0304E4-DC1F-45AB-8438-42011BF98092}"/>
              </a:ext>
            </a:extLst>
          </p:cNvPr>
          <p:cNvSpPr txBox="1"/>
          <p:nvPr/>
        </p:nvSpPr>
        <p:spPr>
          <a:xfrm>
            <a:off x="10845093" y="1691908"/>
            <a:ext cx="1100429"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Gill Sans MT" panose="020B0502020104020203"/>
                <a:ea typeface="+mn-ea"/>
                <a:cs typeface="+mn-cs"/>
              </a:rPr>
              <a:t>Hungry %</a:t>
            </a:r>
            <a:endParaRPr kumimoji="0" lang="en-GB" sz="1800" b="0" i="0" u="none" strike="noStrike" kern="1200" cap="none" spc="0" normalizeH="0" baseline="0" noProof="0" dirty="0">
              <a:ln>
                <a:noFill/>
              </a:ln>
              <a:solidFill>
                <a:prstClr val="black"/>
              </a:solidFill>
              <a:effectLst/>
              <a:uLnTx/>
              <a:uFillTx/>
              <a:latin typeface="Gill Sans MT" panose="020B0502020104020203"/>
              <a:ea typeface="+mn-ea"/>
              <a:cs typeface="+mn-cs"/>
            </a:endParaRPr>
          </a:p>
        </p:txBody>
      </p:sp>
      <p:sp>
        <p:nvSpPr>
          <p:cNvPr id="52" name="TextBox 51">
            <a:extLst>
              <a:ext uri="{FF2B5EF4-FFF2-40B4-BE49-F238E27FC236}">
                <a16:creationId xmlns:a16="http://schemas.microsoft.com/office/drawing/2014/main" id="{F0B93979-B838-49F7-9828-AD68CF768A76}"/>
              </a:ext>
            </a:extLst>
          </p:cNvPr>
          <p:cNvSpPr txBox="1"/>
          <p:nvPr/>
        </p:nvSpPr>
        <p:spPr>
          <a:xfrm>
            <a:off x="10520525" y="986139"/>
            <a:ext cx="1029449"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Gill Sans MT" panose="020B0502020104020203"/>
                <a:ea typeface="+mn-ea"/>
                <a:cs typeface="+mn-cs"/>
              </a:rPr>
              <a:t>Windy %</a:t>
            </a:r>
            <a:endParaRPr kumimoji="0" lang="en-GB" sz="1800" b="0" i="0" u="none" strike="noStrike" kern="1200" cap="none" spc="0" normalizeH="0" baseline="0" noProof="0" dirty="0">
              <a:ln>
                <a:noFill/>
              </a:ln>
              <a:solidFill>
                <a:prstClr val="black"/>
              </a:solidFill>
              <a:effectLst/>
              <a:uLnTx/>
              <a:uFillTx/>
              <a:latin typeface="Gill Sans MT" panose="020B0502020104020203"/>
              <a:ea typeface="+mn-ea"/>
              <a:cs typeface="+mn-cs"/>
            </a:endParaRPr>
          </a:p>
        </p:txBody>
      </p:sp>
      <p:sp>
        <p:nvSpPr>
          <p:cNvPr id="62" name="TextBox 61">
            <a:extLst>
              <a:ext uri="{FF2B5EF4-FFF2-40B4-BE49-F238E27FC236}">
                <a16:creationId xmlns:a16="http://schemas.microsoft.com/office/drawing/2014/main" id="{2FCE1C68-993A-434F-BAF5-22463EB72E52}"/>
              </a:ext>
            </a:extLst>
          </p:cNvPr>
          <p:cNvSpPr txBox="1"/>
          <p:nvPr/>
        </p:nvSpPr>
        <p:spPr>
          <a:xfrm>
            <a:off x="9590035" y="448589"/>
            <a:ext cx="1173078"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Gill Sans MT" panose="020B0502020104020203"/>
                <a:ea typeface="+mn-ea"/>
                <a:cs typeface="+mn-cs"/>
              </a:rPr>
              <a:t>Irritated %</a:t>
            </a:r>
            <a:endParaRPr kumimoji="0" lang="en-GB" sz="1800" b="0" i="0" u="none" strike="noStrike" kern="1200" cap="none" spc="0" normalizeH="0" baseline="0" noProof="0" dirty="0">
              <a:ln>
                <a:noFill/>
              </a:ln>
              <a:solidFill>
                <a:prstClr val="black"/>
              </a:solidFill>
              <a:effectLst/>
              <a:uLnTx/>
              <a:uFillTx/>
              <a:latin typeface="Gill Sans MT" panose="020B0502020104020203"/>
              <a:ea typeface="+mn-ea"/>
              <a:cs typeface="+mn-cs"/>
            </a:endParaRPr>
          </a:p>
        </p:txBody>
      </p:sp>
      <p:sp>
        <p:nvSpPr>
          <p:cNvPr id="64" name="TextBox 63">
            <a:extLst>
              <a:ext uri="{FF2B5EF4-FFF2-40B4-BE49-F238E27FC236}">
                <a16:creationId xmlns:a16="http://schemas.microsoft.com/office/drawing/2014/main" id="{449B8B8A-C09D-4067-BEEE-32461D922EB2}"/>
              </a:ext>
            </a:extLst>
          </p:cNvPr>
          <p:cNvSpPr txBox="1"/>
          <p:nvPr/>
        </p:nvSpPr>
        <p:spPr>
          <a:xfrm>
            <a:off x="5494382" y="4862934"/>
            <a:ext cx="1527982"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Gill Sans MT" panose="020B0502020104020203"/>
                <a:ea typeface="+mn-ea"/>
                <a:cs typeface="+mn-cs"/>
              </a:rPr>
              <a:t>Trained Model</a:t>
            </a:r>
            <a:endParaRPr kumimoji="0" lang="en-GB" sz="1800" b="0" i="0" u="none" strike="noStrike" kern="1200" cap="none" spc="0" normalizeH="0" baseline="0" noProof="0" dirty="0">
              <a:ln>
                <a:noFill/>
              </a:ln>
              <a:solidFill>
                <a:prstClr val="black"/>
              </a:solidFill>
              <a:effectLst/>
              <a:uLnTx/>
              <a:uFillTx/>
              <a:latin typeface="Gill Sans MT" panose="020B0502020104020203"/>
              <a:ea typeface="+mn-ea"/>
              <a:cs typeface="+mn-cs"/>
            </a:endParaRPr>
          </a:p>
        </p:txBody>
      </p:sp>
      <p:sp>
        <p:nvSpPr>
          <p:cNvPr id="65" name="TextBox 64">
            <a:extLst>
              <a:ext uri="{FF2B5EF4-FFF2-40B4-BE49-F238E27FC236}">
                <a16:creationId xmlns:a16="http://schemas.microsoft.com/office/drawing/2014/main" id="{B1EEA881-8932-40EF-B887-6AB45CB8A18F}"/>
              </a:ext>
            </a:extLst>
          </p:cNvPr>
          <p:cNvSpPr txBox="1"/>
          <p:nvPr/>
        </p:nvSpPr>
        <p:spPr>
          <a:xfrm>
            <a:off x="3302063" y="4856615"/>
            <a:ext cx="723275"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Gill Sans MT" panose="020B0502020104020203"/>
                <a:ea typeface="+mn-ea"/>
                <a:cs typeface="+mn-cs"/>
              </a:rPr>
              <a:t>LSTM</a:t>
            </a:r>
            <a:endParaRPr kumimoji="0" lang="en-GB" sz="1800" b="0" i="0" u="none" strike="noStrike" kern="1200" cap="none" spc="0" normalizeH="0" baseline="0" noProof="0" dirty="0">
              <a:ln>
                <a:noFill/>
              </a:ln>
              <a:solidFill>
                <a:prstClr val="black"/>
              </a:solidFill>
              <a:effectLst/>
              <a:uLnTx/>
              <a:uFillTx/>
              <a:latin typeface="Gill Sans MT" panose="020B0502020104020203"/>
              <a:ea typeface="+mn-ea"/>
              <a:cs typeface="+mn-cs"/>
            </a:endParaRPr>
          </a:p>
        </p:txBody>
      </p:sp>
      <p:pic>
        <p:nvPicPr>
          <p:cNvPr id="67" name="Picture 66" descr="Schematic&#10;&#10;Description automatically generated with medium confidence">
            <a:extLst>
              <a:ext uri="{FF2B5EF4-FFF2-40B4-BE49-F238E27FC236}">
                <a16:creationId xmlns:a16="http://schemas.microsoft.com/office/drawing/2014/main" id="{2A727935-69A1-4F3C-B01A-B7709969F605}"/>
              </a:ext>
            </a:extLst>
          </p:cNvPr>
          <p:cNvPicPr>
            <a:picLocks noChangeAspect="1"/>
          </p:cNvPicPr>
          <p:nvPr/>
        </p:nvPicPr>
        <p:blipFill rotWithShape="1">
          <a:blip r:embed="rId5"/>
          <a:srcRect l="19513" t="25253" r="20753" b="16065"/>
          <a:stretch/>
        </p:blipFill>
        <p:spPr>
          <a:xfrm>
            <a:off x="249075" y="3216551"/>
            <a:ext cx="1706918" cy="939018"/>
          </a:xfrm>
          <a:prstGeom prst="rect">
            <a:avLst/>
          </a:prstGeom>
        </p:spPr>
      </p:pic>
      <p:cxnSp>
        <p:nvCxnSpPr>
          <p:cNvPr id="69" name="Straight Arrow Connector 68">
            <a:extLst>
              <a:ext uri="{FF2B5EF4-FFF2-40B4-BE49-F238E27FC236}">
                <a16:creationId xmlns:a16="http://schemas.microsoft.com/office/drawing/2014/main" id="{54EDC86E-1E24-4C02-83D2-258E7860589E}"/>
              </a:ext>
            </a:extLst>
          </p:cNvPr>
          <p:cNvCxnSpPr>
            <a:stCxn id="67" idx="3"/>
            <a:endCxn id="19" idx="1"/>
          </p:cNvCxnSpPr>
          <p:nvPr/>
        </p:nvCxnSpPr>
        <p:spPr>
          <a:xfrm>
            <a:off x="1955993" y="3686060"/>
            <a:ext cx="854249"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02" name="Straight Arrow Connector 101">
            <a:extLst>
              <a:ext uri="{FF2B5EF4-FFF2-40B4-BE49-F238E27FC236}">
                <a16:creationId xmlns:a16="http://schemas.microsoft.com/office/drawing/2014/main" id="{44C7329C-B4A3-4CAC-AD56-DD5827E277CF}"/>
              </a:ext>
            </a:extLst>
          </p:cNvPr>
          <p:cNvCxnSpPr>
            <a:cxnSpLocks/>
            <a:stCxn id="104" idx="3"/>
          </p:cNvCxnSpPr>
          <p:nvPr/>
        </p:nvCxnSpPr>
        <p:spPr>
          <a:xfrm>
            <a:off x="7423272" y="1990759"/>
            <a:ext cx="1757677" cy="148098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03" name="TextBox 102">
            <a:extLst>
              <a:ext uri="{FF2B5EF4-FFF2-40B4-BE49-F238E27FC236}">
                <a16:creationId xmlns:a16="http://schemas.microsoft.com/office/drawing/2014/main" id="{B6985E98-4E33-4717-9392-AA6A549331EF}"/>
              </a:ext>
            </a:extLst>
          </p:cNvPr>
          <p:cNvSpPr txBox="1"/>
          <p:nvPr/>
        </p:nvSpPr>
        <p:spPr>
          <a:xfrm>
            <a:off x="7987218" y="2148237"/>
            <a:ext cx="261610"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Gill Sans MT" panose="020B0502020104020203"/>
                <a:ea typeface="+mn-ea"/>
                <a:cs typeface="+mn-cs"/>
              </a:rPr>
              <a:t>?</a:t>
            </a:r>
            <a:endParaRPr kumimoji="0" lang="en-GB" sz="1800" b="0" i="0" u="none" strike="noStrike" kern="1200" cap="none" spc="0" normalizeH="0" baseline="0" noProof="0" dirty="0">
              <a:ln>
                <a:noFill/>
              </a:ln>
              <a:solidFill>
                <a:prstClr val="black"/>
              </a:solidFill>
              <a:effectLst/>
              <a:uLnTx/>
              <a:uFillTx/>
              <a:latin typeface="Gill Sans MT" panose="020B0502020104020203"/>
              <a:ea typeface="+mn-ea"/>
              <a:cs typeface="+mn-cs"/>
            </a:endParaRPr>
          </a:p>
        </p:txBody>
      </p:sp>
      <p:pic>
        <p:nvPicPr>
          <p:cNvPr id="104" name="Picture 103" descr="Schematic&#10;&#10;Description automatically generated with medium confidence">
            <a:extLst>
              <a:ext uri="{FF2B5EF4-FFF2-40B4-BE49-F238E27FC236}">
                <a16:creationId xmlns:a16="http://schemas.microsoft.com/office/drawing/2014/main" id="{579F09AC-C2B3-48B9-B5F3-AB48B9BF09A8}"/>
              </a:ext>
            </a:extLst>
          </p:cNvPr>
          <p:cNvPicPr>
            <a:picLocks noChangeAspect="1"/>
          </p:cNvPicPr>
          <p:nvPr/>
        </p:nvPicPr>
        <p:blipFill rotWithShape="1">
          <a:blip r:embed="rId5"/>
          <a:srcRect l="35111" t="25280" r="35560" b="16038"/>
          <a:stretch/>
        </p:blipFill>
        <p:spPr>
          <a:xfrm>
            <a:off x="6585195" y="1574609"/>
            <a:ext cx="838077" cy="832299"/>
          </a:xfrm>
          <a:prstGeom prst="rect">
            <a:avLst/>
          </a:prstGeom>
        </p:spPr>
      </p:pic>
      <p:sp>
        <p:nvSpPr>
          <p:cNvPr id="107" name="TextBox 106">
            <a:extLst>
              <a:ext uri="{FF2B5EF4-FFF2-40B4-BE49-F238E27FC236}">
                <a16:creationId xmlns:a16="http://schemas.microsoft.com/office/drawing/2014/main" id="{C27F68A2-8AE3-4B2D-9D07-7F65ADF36151}"/>
              </a:ext>
            </a:extLst>
          </p:cNvPr>
          <p:cNvSpPr txBox="1"/>
          <p:nvPr/>
        </p:nvSpPr>
        <p:spPr>
          <a:xfrm>
            <a:off x="522086" y="4856615"/>
            <a:ext cx="1160895"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Gill Sans MT" panose="020B0502020104020203"/>
                <a:ea typeface="+mn-ea"/>
                <a:cs typeface="+mn-cs"/>
              </a:rPr>
              <a:t>Train Data</a:t>
            </a:r>
            <a:endParaRPr kumimoji="0" lang="en-GB" sz="1800" b="0" i="0" u="none" strike="noStrike" kern="1200" cap="none" spc="0" normalizeH="0" baseline="0" noProof="0" dirty="0">
              <a:ln>
                <a:noFill/>
              </a:ln>
              <a:solidFill>
                <a:prstClr val="black"/>
              </a:solidFill>
              <a:effectLst/>
              <a:uLnTx/>
              <a:uFillTx/>
              <a:latin typeface="Gill Sans MT" panose="020B0502020104020203"/>
              <a:ea typeface="+mn-ea"/>
              <a:cs typeface="+mn-cs"/>
            </a:endParaRPr>
          </a:p>
        </p:txBody>
      </p:sp>
    </p:spTree>
    <p:extLst>
      <p:ext uri="{BB962C8B-B14F-4D97-AF65-F5344CB8AC3E}">
        <p14:creationId xmlns:p14="http://schemas.microsoft.com/office/powerpoint/2010/main" val="28880881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CABCAE3-64FC-4149-819F-2C181282415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2" name="Picture 11">
            <a:extLst>
              <a:ext uri="{FF2B5EF4-FFF2-40B4-BE49-F238E27FC236}">
                <a16:creationId xmlns:a16="http://schemas.microsoft.com/office/drawing/2014/main" id="{012FDCFE-9AD2-4D8A-8CBF-B3AA37EBF6DD}"/>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4" name="Straight Connector 13">
            <a:extLst>
              <a:ext uri="{FF2B5EF4-FFF2-40B4-BE49-F238E27FC236}">
                <a16:creationId xmlns:a16="http://schemas.microsoft.com/office/drawing/2014/main" id="{FBD463FC-4CA8-4FF4-85A3-AF9F4B98D210}"/>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ECF35C3-8B44-4F4B-BD25-4C01823DB22A}"/>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18" name="Rectangle 17">
            <a:extLst>
              <a:ext uri="{FF2B5EF4-FFF2-40B4-BE49-F238E27FC236}">
                <a16:creationId xmlns:a16="http://schemas.microsoft.com/office/drawing/2014/main" id="{D0712110-0BC1-4B31-B3BB-63B44222E87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ill Sans MT" panose="020B0502020104020203"/>
              <a:ea typeface="+mn-ea"/>
              <a:cs typeface="+mn-cs"/>
            </a:endParaRPr>
          </a:p>
        </p:txBody>
      </p:sp>
      <p:sp>
        <p:nvSpPr>
          <p:cNvPr id="20" name="Rectangle 19">
            <a:extLst>
              <a:ext uri="{FF2B5EF4-FFF2-40B4-BE49-F238E27FC236}">
                <a16:creationId xmlns:a16="http://schemas.microsoft.com/office/drawing/2014/main" id="{4466B5F3-C053-4580-B04A-1EF94988828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ill Sans MT" panose="020B0502020104020203"/>
              <a:ea typeface="+mn-ea"/>
              <a:cs typeface="+mn-cs"/>
            </a:endParaRPr>
          </a:p>
        </p:txBody>
      </p:sp>
      <p:sp>
        <p:nvSpPr>
          <p:cNvPr id="3" name="TextBox 2">
            <a:extLst>
              <a:ext uri="{FF2B5EF4-FFF2-40B4-BE49-F238E27FC236}">
                <a16:creationId xmlns:a16="http://schemas.microsoft.com/office/drawing/2014/main" id="{C3EFCFDD-86B3-4B11-87D8-B188087618BF}"/>
              </a:ext>
            </a:extLst>
          </p:cNvPr>
          <p:cNvSpPr txBox="1"/>
          <p:nvPr/>
        </p:nvSpPr>
        <p:spPr>
          <a:xfrm>
            <a:off x="1452616" y="962902"/>
            <a:ext cx="4176384" cy="2380828"/>
          </a:xfrm>
          <a:prstGeom prst="rect">
            <a:avLst/>
          </a:prstGeom>
        </p:spPr>
        <p:txBody>
          <a:bodyPr vert="horz" lIns="91440" tIns="45720" rIns="91440" bIns="0" rtlCol="0" anchor="b">
            <a:normAutofit/>
          </a:body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4800" b="0" i="0" u="none" strike="noStrike" kern="1200" cap="all" spc="0" normalizeH="0" baseline="0" noProof="0" dirty="0">
                <a:ln>
                  <a:noFill/>
                </a:ln>
                <a:solidFill>
                  <a:srgbClr val="0070C0"/>
                </a:solidFill>
                <a:effectLst/>
                <a:uLnTx/>
                <a:uFillTx/>
                <a:latin typeface="Gill Sans MT" panose="020B0502020104020203"/>
                <a:ea typeface="+mn-ea"/>
                <a:cs typeface="+mn-cs"/>
              </a:rPr>
              <a:t>Define Network</a:t>
            </a:r>
          </a:p>
        </p:txBody>
      </p:sp>
      <p:cxnSp>
        <p:nvCxnSpPr>
          <p:cNvPr id="22" name="Straight Connector 21">
            <a:extLst>
              <a:ext uri="{FF2B5EF4-FFF2-40B4-BE49-F238E27FC236}">
                <a16:creationId xmlns:a16="http://schemas.microsoft.com/office/drawing/2014/main" id="{FA6123F2-4B61-414F-A7E5-5B7828EACAE2}"/>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2617" y="3528543"/>
            <a:ext cx="4171479" cy="0"/>
          </a:xfrm>
          <a:prstGeom prst="line">
            <a:avLst/>
          </a:prstGeom>
          <a:ln w="31750"/>
        </p:spPr>
        <p:style>
          <a:lnRef idx="3">
            <a:schemeClr val="accent1"/>
          </a:lnRef>
          <a:fillRef idx="0">
            <a:schemeClr val="accent1"/>
          </a:fillRef>
          <a:effectRef idx="2">
            <a:schemeClr val="accent1"/>
          </a:effectRef>
          <a:fontRef idx="minor">
            <a:schemeClr val="tx1"/>
          </a:fontRef>
        </p:style>
      </p:cxnSp>
      <p:pic>
        <p:nvPicPr>
          <p:cNvPr id="5" name="Picture 4" descr="A picture containing calendar&#10;&#10;Description automatically generated">
            <a:extLst>
              <a:ext uri="{FF2B5EF4-FFF2-40B4-BE49-F238E27FC236}">
                <a16:creationId xmlns:a16="http://schemas.microsoft.com/office/drawing/2014/main" id="{B116DF53-3F24-4E3C-A62A-8550F57442A6}"/>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5964702" y="393898"/>
            <a:ext cx="5711483" cy="5604613"/>
          </a:xfrm>
          <a:prstGeom prst="rect">
            <a:avLst/>
          </a:prstGeom>
        </p:spPr>
      </p:pic>
      <p:pic>
        <p:nvPicPr>
          <p:cNvPr id="24" name="Picture 23">
            <a:extLst>
              <a:ext uri="{FF2B5EF4-FFF2-40B4-BE49-F238E27FC236}">
                <a16:creationId xmlns:a16="http://schemas.microsoft.com/office/drawing/2014/main" id="{25CED634-E2D0-4AB7-96DD-816C9B52C5CF}"/>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26" name="Straight Connector 25">
            <a:extLst>
              <a:ext uri="{FF2B5EF4-FFF2-40B4-BE49-F238E27FC236}">
                <a16:creationId xmlns:a16="http://schemas.microsoft.com/office/drawing/2014/main" id="{FCDDCDFB-696D-4FDF-9B58-24F71B7C37BC}"/>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79279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17424F32-2789-4FF9-8E8A-1252284BF60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2" name="Picture 11">
            <a:extLst>
              <a:ext uri="{FF2B5EF4-FFF2-40B4-BE49-F238E27FC236}">
                <a16:creationId xmlns:a16="http://schemas.microsoft.com/office/drawing/2014/main" id="{D708C46E-BB60-4B97-8327-D3A475C008E5}"/>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4" name="Straight Connector 13">
            <a:extLst>
              <a:ext uri="{FF2B5EF4-FFF2-40B4-BE49-F238E27FC236}">
                <a16:creationId xmlns:a16="http://schemas.microsoft.com/office/drawing/2014/main" id="{8042755C-F24C-4D08-8E4C-E646382C3634}"/>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63E94A00-1A92-47F4-9E2D-E51DFF9016D4}"/>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18" name="Rectangle 17">
            <a:extLst>
              <a:ext uri="{FF2B5EF4-FFF2-40B4-BE49-F238E27FC236}">
                <a16:creationId xmlns:a16="http://schemas.microsoft.com/office/drawing/2014/main" id="{32D32A60-013B-47A8-8833-D2424080917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ill Sans MT" panose="020B0502020104020203"/>
              <a:ea typeface="+mn-ea"/>
              <a:cs typeface="+mn-cs"/>
            </a:endParaRPr>
          </a:p>
        </p:txBody>
      </p:sp>
      <p:sp>
        <p:nvSpPr>
          <p:cNvPr id="20" name="Rectangle 19">
            <a:extLst>
              <a:ext uri="{FF2B5EF4-FFF2-40B4-BE49-F238E27FC236}">
                <a16:creationId xmlns:a16="http://schemas.microsoft.com/office/drawing/2014/main" id="{AE27932B-B694-4C4C-90D7-A0333A7C587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ill Sans MT" panose="020B0502020104020203"/>
              <a:ea typeface="+mn-ea"/>
              <a:cs typeface="+mn-cs"/>
            </a:endParaRPr>
          </a:p>
        </p:txBody>
      </p:sp>
      <p:sp>
        <p:nvSpPr>
          <p:cNvPr id="2" name="TextBox 1">
            <a:extLst>
              <a:ext uri="{FF2B5EF4-FFF2-40B4-BE49-F238E27FC236}">
                <a16:creationId xmlns:a16="http://schemas.microsoft.com/office/drawing/2014/main" id="{E7A9C75B-2F4E-4A9C-81B7-42A4F1BB8BAE}"/>
              </a:ext>
            </a:extLst>
          </p:cNvPr>
          <p:cNvSpPr txBox="1"/>
          <p:nvPr/>
        </p:nvSpPr>
        <p:spPr>
          <a:xfrm>
            <a:off x="1451579" y="2303047"/>
            <a:ext cx="3272093" cy="2674198"/>
          </a:xfrm>
          <a:prstGeom prst="rect">
            <a:avLst/>
          </a:prstGeom>
        </p:spPr>
        <p:txBody>
          <a:bodyPr vert="horz" lIns="91440" tIns="45720" rIns="91440" bIns="45720" rtlCol="0" anchor="t">
            <a:normAutofit/>
          </a:body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3200" b="0" i="0" u="none" strike="noStrike" kern="1200" cap="all" spc="0" normalizeH="0" baseline="0" noProof="0" dirty="0">
                <a:ln>
                  <a:noFill/>
                </a:ln>
                <a:solidFill>
                  <a:srgbClr val="0070C0"/>
                </a:solidFill>
                <a:effectLst/>
                <a:uLnTx/>
                <a:uFillTx/>
                <a:latin typeface="Gill Sans MT" panose="020B0502020104020203"/>
                <a:ea typeface="+mn-ea"/>
                <a:cs typeface="+mn-cs"/>
              </a:rPr>
              <a:t>Compile Network </a:t>
            </a:r>
          </a:p>
        </p:txBody>
      </p:sp>
      <p:cxnSp>
        <p:nvCxnSpPr>
          <p:cNvPr id="22" name="Straight Connector 21">
            <a:extLst>
              <a:ext uri="{FF2B5EF4-FFF2-40B4-BE49-F238E27FC236}">
                <a16:creationId xmlns:a16="http://schemas.microsoft.com/office/drawing/2014/main" id="{9EBB0476-5CF0-4F44-8D68-5D42D7AEE43A}"/>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1579" y="2146542"/>
            <a:ext cx="3272094"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4" name="Title 1">
            <a:extLst>
              <a:ext uri="{FF2B5EF4-FFF2-40B4-BE49-F238E27FC236}">
                <a16:creationId xmlns:a16="http://schemas.microsoft.com/office/drawing/2014/main" id="{A9DA474E-6B91-4200-840F-0257B2358A75}"/>
              </a:ext>
              <a:ext uri="{C183D7F6-B498-43B3-948B-1728B52AA6E4}">
                <adec:decorative xmlns:adec="http://schemas.microsoft.com/office/drawing/2017/decorative" xmlns=""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51580" y="3122496"/>
            <a:ext cx="3530157" cy="104923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3200" b="0" i="0" u="none" strike="noStrike" kern="1200" cap="all" spc="0" normalizeH="0" baseline="0" noProof="0" dirty="0">
              <a:ln>
                <a:noFill/>
              </a:ln>
              <a:solidFill>
                <a:prstClr val="black"/>
              </a:solidFill>
              <a:effectLst/>
              <a:uLnTx/>
              <a:uFillTx/>
              <a:latin typeface="Gill Sans MT" panose="020B0502020104020203"/>
              <a:ea typeface="+mj-ea"/>
              <a:cs typeface="+mj-cs"/>
            </a:endParaRPr>
          </a:p>
        </p:txBody>
      </p:sp>
      <p:pic>
        <p:nvPicPr>
          <p:cNvPr id="26" name="Picture 25">
            <a:extLst>
              <a:ext uri="{FF2B5EF4-FFF2-40B4-BE49-F238E27FC236}">
                <a16:creationId xmlns:a16="http://schemas.microsoft.com/office/drawing/2014/main" id="{DF63C9AD-AE6E-4512-8171-91612E84CCFB}"/>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28" name="Straight Connector 27">
            <a:extLst>
              <a:ext uri="{FF2B5EF4-FFF2-40B4-BE49-F238E27FC236}">
                <a16:creationId xmlns:a16="http://schemas.microsoft.com/office/drawing/2014/main" id="{FE1A49CE-B63D-457A-A180-1C883E1A63D2}"/>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graphicFrame>
        <p:nvGraphicFramePr>
          <p:cNvPr id="46" name="TextBox 3">
            <a:extLst>
              <a:ext uri="{FF2B5EF4-FFF2-40B4-BE49-F238E27FC236}">
                <a16:creationId xmlns:a16="http://schemas.microsoft.com/office/drawing/2014/main" id="{7A30DCFD-D0FC-4127-B457-DE67CEFFC92E}"/>
              </a:ext>
            </a:extLst>
          </p:cNvPr>
          <p:cNvGraphicFramePr/>
          <p:nvPr/>
        </p:nvGraphicFramePr>
        <p:xfrm>
          <a:off x="5141913" y="803274"/>
          <a:ext cx="5913437" cy="485540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3" name="TextBox 82">
            <a:extLst>
              <a:ext uri="{FF2B5EF4-FFF2-40B4-BE49-F238E27FC236}">
                <a16:creationId xmlns:a16="http://schemas.microsoft.com/office/drawing/2014/main" id="{E35A4462-0402-4DF7-A297-A36C7CA8C01B}"/>
              </a:ext>
            </a:extLst>
          </p:cNvPr>
          <p:cNvSpPr txBox="1"/>
          <p:nvPr/>
        </p:nvSpPr>
        <p:spPr>
          <a:xfrm>
            <a:off x="5393194" y="4414719"/>
            <a:ext cx="4472389" cy="1477328"/>
          </a:xfrm>
          <a:prstGeom prst="rect">
            <a:avLst/>
          </a:prstGeom>
          <a:noFill/>
        </p:spPr>
        <p:txBody>
          <a:bodyPr wrap="square" rtlCol="0">
            <a:spAutoFit/>
          </a:bodyPr>
          <a:lstStyle/>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GB" sz="2400" b="0" i="0" u="none" strike="noStrike" kern="1200" cap="none" spc="0" normalizeH="0" baseline="0" noProof="0" dirty="0">
                <a:ln>
                  <a:noFill/>
                </a:ln>
                <a:solidFill>
                  <a:prstClr val="white"/>
                </a:solidFill>
                <a:effectLst/>
                <a:uLnTx/>
                <a:uFillTx/>
                <a:latin typeface="Gill Sans MT" panose="020B0502020104020203"/>
                <a:ea typeface="+mn-ea"/>
                <a:cs typeface="+mn-cs"/>
              </a:rPr>
              <a:t>The optimization algorithm.</a:t>
            </a:r>
          </a:p>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GB" sz="2400" b="0" i="0" u="none" strike="noStrike" kern="1200" cap="none" spc="0" normalizeH="0" baseline="0" noProof="0" dirty="0">
                <a:ln>
                  <a:noFill/>
                </a:ln>
                <a:solidFill>
                  <a:prstClr val="white"/>
                </a:solidFill>
                <a:effectLst/>
                <a:uLnTx/>
                <a:uFillTx/>
                <a:latin typeface="Gill Sans MT" panose="020B0502020104020203"/>
                <a:ea typeface="+mn-ea"/>
                <a:cs typeface="+mn-cs"/>
              </a:rPr>
              <a:t>The loss function.</a:t>
            </a:r>
          </a:p>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GB" sz="2400" b="0" i="0" u="none" strike="noStrike" kern="1200" cap="none" spc="0" normalizeH="0" baseline="0" noProof="0" dirty="0">
                <a:ln>
                  <a:noFill/>
                </a:ln>
                <a:solidFill>
                  <a:prstClr val="white"/>
                </a:solidFill>
                <a:effectLst/>
                <a:uLnTx/>
                <a:uFillTx/>
                <a:latin typeface="Gill Sans MT" panose="020B0502020104020203"/>
                <a:ea typeface="+mn-ea"/>
                <a:cs typeface="+mn-cs"/>
              </a:rPr>
              <a:t>Metric.</a:t>
            </a:r>
            <a:endParaRPr kumimoji="0" lang="en-US" sz="2400" b="0" i="0" u="none" strike="noStrike" kern="1200" cap="none" spc="0" normalizeH="0" baseline="0" noProof="0" dirty="0">
              <a:ln>
                <a:noFill/>
              </a:ln>
              <a:solidFill>
                <a:prstClr val="white"/>
              </a:solidFill>
              <a:effectLst/>
              <a:uLnTx/>
              <a:uFillTx/>
              <a:latin typeface="Gill Sans MT" panose="020B0502020104020203"/>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Gill Sans MT" panose="020B0502020104020203"/>
              <a:ea typeface="+mn-ea"/>
              <a:cs typeface="+mn-cs"/>
            </a:endParaRPr>
          </a:p>
        </p:txBody>
      </p:sp>
    </p:spTree>
    <p:extLst>
      <p:ext uri="{BB962C8B-B14F-4D97-AF65-F5344CB8AC3E}">
        <p14:creationId xmlns:p14="http://schemas.microsoft.com/office/powerpoint/2010/main" val="36533045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CABCAE3-64FC-4149-819F-2C181282415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4" name="Picture 13">
            <a:extLst>
              <a:ext uri="{FF2B5EF4-FFF2-40B4-BE49-F238E27FC236}">
                <a16:creationId xmlns:a16="http://schemas.microsoft.com/office/drawing/2014/main" id="{012FDCFE-9AD2-4D8A-8CBF-B3AA37EBF6DD}"/>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6" name="Straight Connector 15">
            <a:extLst>
              <a:ext uri="{FF2B5EF4-FFF2-40B4-BE49-F238E27FC236}">
                <a16:creationId xmlns:a16="http://schemas.microsoft.com/office/drawing/2014/main" id="{FBD463FC-4CA8-4FF4-85A3-AF9F4B98D210}"/>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A56012FD-74A8-4C91-B318-435CF2B71927}"/>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3" name="TextBox 2">
            <a:extLst>
              <a:ext uri="{FF2B5EF4-FFF2-40B4-BE49-F238E27FC236}">
                <a16:creationId xmlns:a16="http://schemas.microsoft.com/office/drawing/2014/main" id="{C0BE53B8-FC41-45C1-B2AC-6005B333F1E4}"/>
              </a:ext>
            </a:extLst>
          </p:cNvPr>
          <p:cNvSpPr txBox="1"/>
          <p:nvPr/>
        </p:nvSpPr>
        <p:spPr>
          <a:xfrm>
            <a:off x="1451579" y="861394"/>
            <a:ext cx="9603275" cy="992360"/>
          </a:xfrm>
          <a:prstGeom prst="rect">
            <a:avLst/>
          </a:prstGeom>
        </p:spPr>
        <p:txBody>
          <a:bodyPr vert="horz" lIns="91440" tIns="45720" rIns="91440" bIns="45720" rtlCol="0" anchor="t">
            <a:normAutofit/>
          </a:body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3200" b="0" i="0" u="none" strike="noStrike" kern="1200" cap="all" spc="0" normalizeH="0" baseline="0" noProof="0" dirty="0">
                <a:ln>
                  <a:noFill/>
                </a:ln>
                <a:solidFill>
                  <a:srgbClr val="0070C0"/>
                </a:solidFill>
                <a:effectLst/>
                <a:uLnTx/>
                <a:uFillTx/>
                <a:latin typeface="Gill Sans MT" panose="020B0502020104020203"/>
                <a:ea typeface="+mn-ea"/>
                <a:cs typeface="+mn-cs"/>
              </a:rPr>
              <a:t>Fit Network</a:t>
            </a:r>
          </a:p>
        </p:txBody>
      </p:sp>
      <p:sp>
        <p:nvSpPr>
          <p:cNvPr id="5" name="TextBox 4">
            <a:extLst>
              <a:ext uri="{FF2B5EF4-FFF2-40B4-BE49-F238E27FC236}">
                <a16:creationId xmlns:a16="http://schemas.microsoft.com/office/drawing/2014/main" id="{3F7B7BF7-F547-4433-92C6-3EAEBE1FF0E1}"/>
              </a:ext>
            </a:extLst>
          </p:cNvPr>
          <p:cNvSpPr txBox="1"/>
          <p:nvPr/>
        </p:nvSpPr>
        <p:spPr>
          <a:xfrm>
            <a:off x="1451579" y="2015734"/>
            <a:ext cx="8381534" cy="3450613"/>
          </a:xfrm>
          <a:prstGeom prst="rect">
            <a:avLst/>
          </a:prstGeom>
        </p:spPr>
        <p:txBody>
          <a:bodyPr vert="horz" lIns="91440" tIns="45720" rIns="91440" bIns="45720" rtlCol="0" anchor="t">
            <a:normAutofit/>
          </a:bodyPr>
          <a:lstStyle/>
          <a:p>
            <a:pPr marL="0" marR="0" lvl="0" indent="-228600" algn="l" defTabSz="914400" rtl="0" eaLnBrk="1" fontAlgn="auto" latinLnBrk="0" hangingPunct="1">
              <a:lnSpc>
                <a:spcPct val="120000"/>
              </a:lnSpc>
              <a:spcBef>
                <a:spcPts val="0"/>
              </a:spcBef>
              <a:spcAft>
                <a:spcPts val="600"/>
              </a:spcAft>
              <a:buClr>
                <a:srgbClr val="B71E42"/>
              </a:buClr>
              <a:buSzPct val="100000"/>
              <a:buFont typeface="Arial" panose="020B0604020202020204" pitchFamily="34" charset="0"/>
              <a:buChar char="•"/>
              <a:tabLst/>
              <a:defRPr/>
            </a:pPr>
            <a:r>
              <a:rPr kumimoji="0" lang="en-US" sz="2500" b="0" i="0" u="none" strike="noStrike" kern="1200" cap="none" spc="0" normalizeH="0" baseline="0" noProof="0" dirty="0">
                <a:ln>
                  <a:noFill/>
                </a:ln>
                <a:solidFill>
                  <a:prstClr val="black"/>
                </a:solidFill>
                <a:effectLst/>
                <a:uLnTx/>
                <a:uFillTx/>
                <a:latin typeface="Gill Sans MT" panose="020B0502020104020203"/>
                <a:ea typeface="+mn-ea"/>
                <a:cs typeface="+mn-cs"/>
              </a:rPr>
              <a:t>The network is trained using the backpropagation algorithm and optimized according to the optimization algorithm and loss function specified when compiling the model. </a:t>
            </a:r>
          </a:p>
        </p:txBody>
      </p:sp>
    </p:spTree>
    <p:extLst>
      <p:ext uri="{BB962C8B-B14F-4D97-AF65-F5344CB8AC3E}">
        <p14:creationId xmlns:p14="http://schemas.microsoft.com/office/powerpoint/2010/main" val="41234609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CABCAE3-64FC-4149-819F-2C181282415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4" name="Picture 13">
            <a:extLst>
              <a:ext uri="{FF2B5EF4-FFF2-40B4-BE49-F238E27FC236}">
                <a16:creationId xmlns:a16="http://schemas.microsoft.com/office/drawing/2014/main" id="{012FDCFE-9AD2-4D8A-8CBF-B3AA37EBF6DD}"/>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6" name="Straight Connector 15">
            <a:extLst>
              <a:ext uri="{FF2B5EF4-FFF2-40B4-BE49-F238E27FC236}">
                <a16:creationId xmlns:a16="http://schemas.microsoft.com/office/drawing/2014/main" id="{FBD463FC-4CA8-4FF4-85A3-AF9F4B98D210}"/>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A56012FD-74A8-4C91-B318-435CF2B71927}"/>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3" name="TextBox 2">
            <a:extLst>
              <a:ext uri="{FF2B5EF4-FFF2-40B4-BE49-F238E27FC236}">
                <a16:creationId xmlns:a16="http://schemas.microsoft.com/office/drawing/2014/main" id="{C3D99671-3E7E-4B09-8A22-8535DC6099AE}"/>
              </a:ext>
            </a:extLst>
          </p:cNvPr>
          <p:cNvSpPr txBox="1"/>
          <p:nvPr/>
        </p:nvSpPr>
        <p:spPr>
          <a:xfrm>
            <a:off x="1451579" y="927655"/>
            <a:ext cx="9603275" cy="926099"/>
          </a:xfrm>
          <a:prstGeom prst="rect">
            <a:avLst/>
          </a:prstGeom>
        </p:spPr>
        <p:txBody>
          <a:bodyPr vert="horz" lIns="91440" tIns="45720" rIns="91440" bIns="45720" rtlCol="0" anchor="t">
            <a:normAutofit/>
          </a:body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3200" b="0" i="0" u="none" strike="noStrike" kern="1200" cap="all" spc="0" normalizeH="0" baseline="0" noProof="0" dirty="0">
                <a:ln>
                  <a:noFill/>
                </a:ln>
                <a:solidFill>
                  <a:srgbClr val="0070C0"/>
                </a:solidFill>
                <a:effectLst/>
                <a:uLnTx/>
                <a:uFillTx/>
                <a:latin typeface="Gill Sans MT" panose="020B0502020104020203"/>
                <a:ea typeface="+mn-ea"/>
                <a:cs typeface="+mn-cs"/>
              </a:rPr>
              <a:t>Evaluate Network </a:t>
            </a:r>
          </a:p>
        </p:txBody>
      </p:sp>
      <p:sp>
        <p:nvSpPr>
          <p:cNvPr id="5" name="TextBox 4">
            <a:extLst>
              <a:ext uri="{FF2B5EF4-FFF2-40B4-BE49-F238E27FC236}">
                <a16:creationId xmlns:a16="http://schemas.microsoft.com/office/drawing/2014/main" id="{050C0355-100C-4363-B7F2-511AA117CBF2}"/>
              </a:ext>
            </a:extLst>
          </p:cNvPr>
          <p:cNvSpPr txBox="1"/>
          <p:nvPr/>
        </p:nvSpPr>
        <p:spPr>
          <a:xfrm>
            <a:off x="1451579" y="2015734"/>
            <a:ext cx="8951378" cy="3450613"/>
          </a:xfrm>
          <a:prstGeom prst="rect">
            <a:avLst/>
          </a:prstGeom>
        </p:spPr>
        <p:txBody>
          <a:bodyPr vert="horz" lIns="91440" tIns="45720" rIns="91440" bIns="45720" rtlCol="0" anchor="t">
            <a:noAutofit/>
          </a:bodyPr>
          <a:lstStyle/>
          <a:p>
            <a:pPr marL="285750" marR="0" lvl="0" indent="-228600" algn="l" defTabSz="914400" rtl="0" eaLnBrk="1" fontAlgn="auto" latinLnBrk="0" hangingPunct="1">
              <a:lnSpc>
                <a:spcPct val="120000"/>
              </a:lnSpc>
              <a:spcBef>
                <a:spcPts val="0"/>
              </a:spcBef>
              <a:spcAft>
                <a:spcPts val="600"/>
              </a:spcAft>
              <a:buClr>
                <a:srgbClr val="B71E42"/>
              </a:buClr>
              <a:buSzPct val="100000"/>
              <a:buFont typeface="Arial" panose="020B0604020202020204" pitchFamily="34" charset="0"/>
              <a:buChar char="•"/>
              <a:tabLst/>
              <a:defRPr/>
            </a:pPr>
            <a:r>
              <a:rPr kumimoji="0" lang="en-US" sz="2500" b="0" i="0" u="none" strike="noStrike" kern="1200" cap="none" spc="0" normalizeH="0" baseline="0" noProof="0" dirty="0">
                <a:ln>
                  <a:noFill/>
                </a:ln>
                <a:solidFill>
                  <a:prstClr val="black"/>
                </a:solidFill>
                <a:effectLst/>
                <a:uLnTx/>
                <a:uFillTx/>
                <a:latin typeface="Gill Sans MT" panose="020B0502020104020203"/>
                <a:ea typeface="+mn-ea"/>
                <a:cs typeface="+mn-cs"/>
              </a:rPr>
              <a:t>The model evaluates the loss across all of the test patterns, as well as any other metrics specified when the model was compiled, like classification accuracy. </a:t>
            </a:r>
          </a:p>
          <a:p>
            <a:pPr marL="285750" marR="0" lvl="0" indent="-228600" algn="l" defTabSz="914400" rtl="0" eaLnBrk="1" fontAlgn="auto" latinLnBrk="0" hangingPunct="1">
              <a:lnSpc>
                <a:spcPct val="120000"/>
              </a:lnSpc>
              <a:spcBef>
                <a:spcPts val="0"/>
              </a:spcBef>
              <a:spcAft>
                <a:spcPts val="600"/>
              </a:spcAft>
              <a:buClr>
                <a:srgbClr val="B71E42"/>
              </a:buClr>
              <a:buSzPct val="100000"/>
              <a:buFont typeface="Arial" panose="020B0604020202020204" pitchFamily="34" charset="0"/>
              <a:buChar char="•"/>
              <a:tabLst/>
              <a:defRPr/>
            </a:pPr>
            <a:r>
              <a:rPr kumimoji="0" lang="en-US" sz="2500" b="0" i="0" u="none" strike="noStrike" kern="1200" cap="none" spc="0" normalizeH="0" baseline="0" noProof="0" dirty="0">
                <a:ln>
                  <a:noFill/>
                </a:ln>
                <a:solidFill>
                  <a:prstClr val="black"/>
                </a:solidFill>
                <a:effectLst/>
                <a:uLnTx/>
                <a:uFillTx/>
                <a:latin typeface="Gill Sans MT" panose="020B0502020104020203"/>
                <a:ea typeface="+mn-ea"/>
                <a:cs typeface="+mn-cs"/>
              </a:rPr>
              <a:t>The accuracy of our model was evaluated to be: 75%.</a:t>
            </a:r>
          </a:p>
        </p:txBody>
      </p:sp>
    </p:spTree>
    <p:extLst>
      <p:ext uri="{BB962C8B-B14F-4D97-AF65-F5344CB8AC3E}">
        <p14:creationId xmlns:p14="http://schemas.microsoft.com/office/powerpoint/2010/main" val="31764764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CABCAE3-64FC-4149-819F-2C181282415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4" name="Picture 13">
            <a:extLst>
              <a:ext uri="{FF2B5EF4-FFF2-40B4-BE49-F238E27FC236}">
                <a16:creationId xmlns:a16="http://schemas.microsoft.com/office/drawing/2014/main" id="{012FDCFE-9AD2-4D8A-8CBF-B3AA37EBF6DD}"/>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6" name="Straight Connector 15">
            <a:extLst>
              <a:ext uri="{FF2B5EF4-FFF2-40B4-BE49-F238E27FC236}">
                <a16:creationId xmlns:a16="http://schemas.microsoft.com/office/drawing/2014/main" id="{FBD463FC-4CA8-4FF4-85A3-AF9F4B98D210}"/>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A56012FD-74A8-4C91-B318-435CF2B71927}"/>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3" name="TextBox 2">
            <a:extLst>
              <a:ext uri="{FF2B5EF4-FFF2-40B4-BE49-F238E27FC236}">
                <a16:creationId xmlns:a16="http://schemas.microsoft.com/office/drawing/2014/main" id="{8D01457E-9FC4-4579-B9AF-37FC90B2507B}"/>
              </a:ext>
            </a:extLst>
          </p:cNvPr>
          <p:cNvSpPr txBox="1"/>
          <p:nvPr/>
        </p:nvSpPr>
        <p:spPr>
          <a:xfrm>
            <a:off x="1451579" y="993924"/>
            <a:ext cx="9603275" cy="859830"/>
          </a:xfrm>
          <a:prstGeom prst="rect">
            <a:avLst/>
          </a:prstGeom>
        </p:spPr>
        <p:txBody>
          <a:bodyPr vert="horz" lIns="91440" tIns="45720" rIns="91440" bIns="45720" rtlCol="0" anchor="t">
            <a:normAutofit/>
          </a:body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3200" b="0" i="0" u="none" strike="noStrike" kern="1200" cap="all" spc="0" normalizeH="0" baseline="0" noProof="0" dirty="0">
                <a:ln>
                  <a:noFill/>
                </a:ln>
                <a:solidFill>
                  <a:srgbClr val="0070C0"/>
                </a:solidFill>
                <a:effectLst/>
                <a:uLnTx/>
                <a:uFillTx/>
                <a:latin typeface="Gill Sans MT" panose="020B0502020104020203"/>
                <a:ea typeface="+mn-ea"/>
                <a:cs typeface="+mn-cs"/>
              </a:rPr>
              <a:t>Make</a:t>
            </a:r>
            <a:r>
              <a:rPr kumimoji="0" lang="en-US" sz="3200" b="0" i="0" u="none" strike="noStrike" kern="1200" cap="all" spc="0" normalizeH="0" baseline="0" noProof="0" dirty="0">
                <a:ln>
                  <a:noFill/>
                </a:ln>
                <a:solidFill>
                  <a:prstClr val="black"/>
                </a:solidFill>
                <a:effectLst/>
                <a:uLnTx/>
                <a:uFillTx/>
                <a:latin typeface="Gill Sans MT" panose="020B0502020104020203"/>
                <a:ea typeface="+mn-ea"/>
                <a:cs typeface="+mn-cs"/>
              </a:rPr>
              <a:t> </a:t>
            </a:r>
            <a:r>
              <a:rPr kumimoji="0" lang="en-US" sz="3200" b="0" i="0" u="none" strike="noStrike" kern="1200" cap="all" spc="0" normalizeH="0" baseline="0" noProof="0" dirty="0">
                <a:ln>
                  <a:noFill/>
                </a:ln>
                <a:solidFill>
                  <a:srgbClr val="0070C0"/>
                </a:solidFill>
                <a:effectLst/>
                <a:uLnTx/>
                <a:uFillTx/>
                <a:latin typeface="Gill Sans MT" panose="020B0502020104020203"/>
                <a:ea typeface="+mn-ea"/>
                <a:cs typeface="+mn-cs"/>
              </a:rPr>
              <a:t>Predictions</a:t>
            </a:r>
            <a:r>
              <a:rPr kumimoji="0" lang="en-US" sz="3200" b="0" i="0" u="none" strike="noStrike" kern="1200" cap="all" spc="0" normalizeH="0" baseline="0" noProof="0" dirty="0">
                <a:ln>
                  <a:noFill/>
                </a:ln>
                <a:solidFill>
                  <a:prstClr val="black"/>
                </a:solidFill>
                <a:effectLst/>
                <a:uLnTx/>
                <a:uFillTx/>
                <a:latin typeface="Gill Sans MT" panose="020B0502020104020203"/>
                <a:ea typeface="+mn-ea"/>
                <a:cs typeface="+mn-cs"/>
              </a:rPr>
              <a:t> </a:t>
            </a:r>
          </a:p>
        </p:txBody>
      </p:sp>
      <p:sp>
        <p:nvSpPr>
          <p:cNvPr id="5" name="TextBox 4">
            <a:extLst>
              <a:ext uri="{FF2B5EF4-FFF2-40B4-BE49-F238E27FC236}">
                <a16:creationId xmlns:a16="http://schemas.microsoft.com/office/drawing/2014/main" id="{5D624880-687A-415A-A943-2922830FAAF2}"/>
              </a:ext>
            </a:extLst>
          </p:cNvPr>
          <p:cNvSpPr txBox="1"/>
          <p:nvPr/>
        </p:nvSpPr>
        <p:spPr>
          <a:xfrm>
            <a:off x="1451579" y="2015734"/>
            <a:ext cx="8911621" cy="3450613"/>
          </a:xfrm>
          <a:prstGeom prst="rect">
            <a:avLst/>
          </a:prstGeom>
        </p:spPr>
        <p:txBody>
          <a:bodyPr vert="horz" lIns="91440" tIns="45720" rIns="91440" bIns="45720" rtlCol="0" anchor="t">
            <a:noAutofit/>
          </a:bodyPr>
          <a:lstStyle/>
          <a:p>
            <a:pPr marL="0" marR="0" lvl="0" indent="-228600" algn="l" defTabSz="914400" rtl="0" eaLnBrk="1" fontAlgn="auto" latinLnBrk="0" hangingPunct="1">
              <a:lnSpc>
                <a:spcPct val="120000"/>
              </a:lnSpc>
              <a:spcBef>
                <a:spcPts val="0"/>
              </a:spcBef>
              <a:spcAft>
                <a:spcPts val="600"/>
              </a:spcAft>
              <a:buClr>
                <a:srgbClr val="B71E42"/>
              </a:buClr>
              <a:buSzPct val="100000"/>
              <a:buFont typeface="Arial" panose="020B0604020202020204" pitchFamily="34" charset="0"/>
              <a:buChar char="•"/>
              <a:tabLst/>
              <a:defRPr/>
            </a:pPr>
            <a:r>
              <a:rPr kumimoji="0" lang="en-GB" sz="2500" b="0" i="0" u="none" strike="noStrike" kern="1200" cap="none" spc="0" normalizeH="0" baseline="0" noProof="0" dirty="0">
                <a:ln>
                  <a:noFill/>
                </a:ln>
                <a:solidFill>
                  <a:prstClr val="black"/>
                </a:solidFill>
                <a:effectLst/>
                <a:uLnTx/>
                <a:uFillTx/>
                <a:latin typeface="Gill Sans MT" panose="020B0502020104020203"/>
                <a:ea typeface="+mn-ea"/>
                <a:cs typeface="+mn-cs"/>
              </a:rPr>
              <a:t>When the new audio is given to model to predict output, The output is not in the form of a certain class, instead each class of our five classes is given a percentage, this percentage shows how much likely that the reason for crying is associated with that specific class.</a:t>
            </a:r>
            <a:endParaRPr kumimoji="0" lang="en-US" sz="2500" b="0" i="0" u="none" strike="noStrike" kern="1200" cap="none" spc="0" normalizeH="0" baseline="0" noProof="0" dirty="0">
              <a:ln>
                <a:noFill/>
              </a:ln>
              <a:solidFill>
                <a:prstClr val="black"/>
              </a:solidFill>
              <a:effectLst/>
              <a:uLnTx/>
              <a:uFillTx/>
              <a:latin typeface="Gill Sans MT" panose="020B0502020104020203"/>
              <a:ea typeface="+mn-ea"/>
              <a:cs typeface="+mn-cs"/>
            </a:endParaRPr>
          </a:p>
        </p:txBody>
      </p:sp>
    </p:spTree>
    <p:extLst>
      <p:ext uri="{BB962C8B-B14F-4D97-AF65-F5344CB8AC3E}">
        <p14:creationId xmlns:p14="http://schemas.microsoft.com/office/powerpoint/2010/main" val="145347327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3522FE7-5A29-4EF6-B1EF-2CA55748A77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9" name="Picture 8">
            <a:extLst>
              <a:ext uri="{FF2B5EF4-FFF2-40B4-BE49-F238E27FC236}">
                <a16:creationId xmlns:a16="http://schemas.microsoft.com/office/drawing/2014/main" id="{C2192E09-EBC7-416C-B887-DFF915D7F43D}"/>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1" name="Straight Connector 10">
            <a:extLst>
              <a:ext uri="{FF2B5EF4-FFF2-40B4-BE49-F238E27FC236}">
                <a16:creationId xmlns:a16="http://schemas.microsoft.com/office/drawing/2014/main" id="{2924498D-E084-44BE-A196-CFCE35564350}"/>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3BBC7667-C352-4842-9AFD-E5C16AD002F4}"/>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15" name="Rectangle 14">
            <a:extLst>
              <a:ext uri="{FF2B5EF4-FFF2-40B4-BE49-F238E27FC236}">
                <a16:creationId xmlns:a16="http://schemas.microsoft.com/office/drawing/2014/main" id="{F8454B2E-D2DB-42C2-A224-BCEC47B8646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ill Sans MT" panose="020B0502020104020203"/>
              <a:ea typeface="+mn-ea"/>
              <a:cs typeface="+mn-cs"/>
            </a:endParaRPr>
          </a:p>
        </p:txBody>
      </p:sp>
      <p:sp>
        <p:nvSpPr>
          <p:cNvPr id="17" name="Rectangle 16">
            <a:extLst>
              <a:ext uri="{FF2B5EF4-FFF2-40B4-BE49-F238E27FC236}">
                <a16:creationId xmlns:a16="http://schemas.microsoft.com/office/drawing/2014/main" id="{08B61146-1CF0-40E1-B66E-C22BD9207E3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ill Sans MT" panose="020B0502020104020203"/>
              <a:ea typeface="+mn-ea"/>
              <a:cs typeface="+mn-cs"/>
            </a:endParaRPr>
          </a:p>
        </p:txBody>
      </p:sp>
      <p:sp>
        <p:nvSpPr>
          <p:cNvPr id="2" name="TextBox 1">
            <a:extLst>
              <a:ext uri="{FF2B5EF4-FFF2-40B4-BE49-F238E27FC236}">
                <a16:creationId xmlns:a16="http://schemas.microsoft.com/office/drawing/2014/main" id="{5E6C4683-F3B0-4823-AF09-67AF89C544BB}"/>
              </a:ext>
            </a:extLst>
          </p:cNvPr>
          <p:cNvSpPr txBox="1"/>
          <p:nvPr/>
        </p:nvSpPr>
        <p:spPr>
          <a:xfrm>
            <a:off x="1964987" y="802298"/>
            <a:ext cx="9089865" cy="3822329"/>
          </a:xfrm>
          <a:prstGeom prst="rect">
            <a:avLst/>
          </a:prstGeom>
        </p:spPr>
        <p:txBody>
          <a:bodyPr vert="horz" lIns="91440" tIns="45720" rIns="91440" bIns="0" rtlCol="0" anchor="b">
            <a:normAutofit/>
          </a:body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5500" b="0" i="0" u="none" strike="noStrike" kern="1200" cap="all" spc="0" normalizeH="0" baseline="0" noProof="0" dirty="0">
                <a:ln>
                  <a:noFill/>
                </a:ln>
                <a:solidFill>
                  <a:srgbClr val="0070C0"/>
                </a:solidFill>
                <a:effectLst/>
                <a:uLnTx/>
                <a:uFillTx/>
                <a:latin typeface="Gill Sans MT" panose="020B0502020104020203"/>
                <a:ea typeface="+mn-ea"/>
                <a:cs typeface="+mn-cs"/>
              </a:rPr>
              <a:t>Technologies used</a:t>
            </a:r>
          </a:p>
        </p:txBody>
      </p:sp>
      <p:cxnSp>
        <p:nvCxnSpPr>
          <p:cNvPr id="19" name="Straight Connector 18">
            <a:extLst>
              <a:ext uri="{FF2B5EF4-FFF2-40B4-BE49-F238E27FC236}">
                <a16:creationId xmlns:a16="http://schemas.microsoft.com/office/drawing/2014/main" id="{7AE5065C-30A9-480A-9E93-74CC1490293D}"/>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776728" y="4735528"/>
            <a:ext cx="8643010" cy="0"/>
          </a:xfrm>
          <a:prstGeom prst="line">
            <a:avLst/>
          </a:prstGeom>
          <a:ln w="31750"/>
        </p:spPr>
        <p:style>
          <a:lnRef idx="3">
            <a:schemeClr val="accent1"/>
          </a:lnRef>
          <a:fillRef idx="0">
            <a:schemeClr val="accent1"/>
          </a:fillRef>
          <a:effectRef idx="2">
            <a:schemeClr val="accent1"/>
          </a:effectRef>
          <a:fontRef idx="minor">
            <a:schemeClr val="tx1"/>
          </a:fontRef>
        </p:style>
      </p:cxnSp>
      <p:pic>
        <p:nvPicPr>
          <p:cNvPr id="4" name="Picture 20">
            <a:extLst>
              <a:ext uri="{FF2B5EF4-FFF2-40B4-BE49-F238E27FC236}">
                <a16:creationId xmlns:a16="http://schemas.microsoft.com/office/drawing/2014/main" id="{2F948680-1810-4961-805C-D0C28E7E93EE}"/>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Tree>
    <p:extLst>
      <p:ext uri="{BB962C8B-B14F-4D97-AF65-F5344CB8AC3E}">
        <p14:creationId xmlns:p14="http://schemas.microsoft.com/office/powerpoint/2010/main" val="14236775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449217" y="1170649"/>
            <a:ext cx="9605635" cy="1059305"/>
          </a:xfrm>
        </p:spPr>
        <p:txBody>
          <a:bodyPr/>
          <a:lstStyle/>
          <a:p>
            <a:r>
              <a:rPr lang="en-US" b="1" cap="none" dirty="0" smtClean="0">
                <a:solidFill>
                  <a:srgbClr val="0060A8"/>
                </a:solidFill>
              </a:rPr>
              <a:t>Problem Statement</a:t>
            </a:r>
            <a:endParaRPr lang="en-US" b="1" cap="none" dirty="0">
              <a:solidFill>
                <a:srgbClr val="0060A8"/>
              </a:solidFill>
            </a:endParaRPr>
          </a:p>
        </p:txBody>
      </p:sp>
      <p:sp>
        <p:nvSpPr>
          <p:cNvPr id="6" name="Content Placeholder 5"/>
          <p:cNvSpPr>
            <a:spLocks noGrp="1"/>
          </p:cNvSpPr>
          <p:nvPr>
            <p:ph sz="half" idx="2"/>
          </p:nvPr>
        </p:nvSpPr>
        <p:spPr>
          <a:xfrm>
            <a:off x="1449217" y="2133599"/>
            <a:ext cx="9609706" cy="3325263"/>
          </a:xfrm>
        </p:spPr>
        <p:txBody>
          <a:bodyPr>
            <a:noAutofit/>
          </a:bodyPr>
          <a:lstStyle/>
          <a:p>
            <a:r>
              <a:rPr lang="en-US" sz="2700" dirty="0"/>
              <a:t>Up to 20% of parents report a problem with infant crying and irritability in the first 3 months of life. Crying usually peaks at 6 weeks and abates by 12–16 </a:t>
            </a:r>
            <a:r>
              <a:rPr lang="en-US" sz="2700" dirty="0" smtClean="0"/>
              <a:t>weeks.</a:t>
            </a:r>
          </a:p>
          <a:p>
            <a:r>
              <a:rPr lang="en-US" sz="2700" dirty="0" smtClean="0"/>
              <a:t>they </a:t>
            </a:r>
            <a:r>
              <a:rPr lang="en-US" sz="2700" dirty="0"/>
              <a:t>are most afraid of seeing their baby crying and then not knowing what they should do. This where our app can make some simple judgments for them, so they will be able to know what next step is. </a:t>
            </a:r>
          </a:p>
        </p:txBody>
      </p:sp>
    </p:spTree>
    <p:extLst>
      <p:ext uri="{BB962C8B-B14F-4D97-AF65-F5344CB8AC3E}">
        <p14:creationId xmlns:p14="http://schemas.microsoft.com/office/powerpoint/2010/main" val="91740932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C5F87E-325C-4E5A-826F-D46E589D5812}"/>
              </a:ext>
            </a:extLst>
          </p:cNvPr>
          <p:cNvSpPr>
            <a:spLocks noGrp="1"/>
          </p:cNvSpPr>
          <p:nvPr>
            <p:ph type="title"/>
          </p:nvPr>
        </p:nvSpPr>
        <p:spPr/>
        <p:txBody>
          <a:bodyPr>
            <a:normAutofit/>
          </a:bodyPr>
          <a:lstStyle/>
          <a:p>
            <a:pPr>
              <a:lnSpc>
                <a:spcPct val="150000"/>
              </a:lnSpc>
            </a:pPr>
            <a:r>
              <a:rPr lang="en-US" dirty="0">
                <a:solidFill>
                  <a:srgbClr val="0070C0"/>
                </a:solidFill>
              </a:rPr>
              <a:t>     F</a:t>
            </a:r>
            <a:r>
              <a:rPr lang="en-US" cap="none" dirty="0">
                <a:solidFill>
                  <a:srgbClr val="0070C0"/>
                </a:solidFill>
              </a:rPr>
              <a:t>lutter</a:t>
            </a:r>
            <a:endParaRPr lang="en-US" dirty="0">
              <a:solidFill>
                <a:srgbClr val="0070C0"/>
              </a:solidFill>
            </a:endParaRPr>
          </a:p>
        </p:txBody>
      </p:sp>
      <p:sp>
        <p:nvSpPr>
          <p:cNvPr id="5" name="TextBox 4">
            <a:extLst>
              <a:ext uri="{FF2B5EF4-FFF2-40B4-BE49-F238E27FC236}">
                <a16:creationId xmlns:a16="http://schemas.microsoft.com/office/drawing/2014/main" id="{CB9A9FCA-31C7-45AA-88A0-8BBC37B6D549}"/>
              </a:ext>
            </a:extLst>
          </p:cNvPr>
          <p:cNvSpPr txBox="1"/>
          <p:nvPr/>
        </p:nvSpPr>
        <p:spPr>
          <a:xfrm>
            <a:off x="1552353" y="2243470"/>
            <a:ext cx="9502501" cy="267765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Gill Sans MT" panose="020B0502020104020203"/>
                <a:ea typeface="+mn-ea"/>
                <a:cs typeface="+mn-cs"/>
              </a:rPr>
              <a:t>Flutter is a free and open-source mobile UI framework created by Google and released in May 2017. In a few words, it allows you to create a native mobile application with only one codebase. This means that you can use one programming language and one codebase to create two different apps (for iOS and Android).</a:t>
            </a:r>
          </a:p>
        </p:txBody>
      </p:sp>
      <p:pic>
        <p:nvPicPr>
          <p:cNvPr id="15" name="Graphic 14">
            <a:extLst>
              <a:ext uri="{FF2B5EF4-FFF2-40B4-BE49-F238E27FC236}">
                <a16:creationId xmlns:a16="http://schemas.microsoft.com/office/drawing/2014/main" id="{4303E89D-8C96-44A8-9DCE-FD93995F54D9}"/>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1232839" y="1023367"/>
            <a:ext cx="978733" cy="611538"/>
          </a:xfrm>
          <a:prstGeom prst="rect">
            <a:avLst/>
          </a:prstGeom>
        </p:spPr>
      </p:pic>
    </p:spTree>
    <p:extLst>
      <p:ext uri="{BB962C8B-B14F-4D97-AF65-F5344CB8AC3E}">
        <p14:creationId xmlns:p14="http://schemas.microsoft.com/office/powerpoint/2010/main" val="9509247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Rounded Corners 15">
            <a:extLst>
              <a:ext uri="{FF2B5EF4-FFF2-40B4-BE49-F238E27FC236}">
                <a16:creationId xmlns:a16="http://schemas.microsoft.com/office/drawing/2014/main" id="{03605724-467C-465F-83D6-1FF20F67CC28}"/>
              </a:ext>
            </a:extLst>
          </p:cNvPr>
          <p:cNvSpPr/>
          <p:nvPr/>
        </p:nvSpPr>
        <p:spPr>
          <a:xfrm>
            <a:off x="1641228" y="1177638"/>
            <a:ext cx="4380614" cy="2695354"/>
          </a:xfrm>
          <a:prstGeom prst="roundRect">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Gill Sans MT" panose="020B0502020104020203"/>
                <a:ea typeface="+mn-ea"/>
                <a:cs typeface="+mn-cs"/>
              </a:rPr>
              <a:t>Simple to learn and use</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white"/>
              </a:solidFill>
              <a:effectLst/>
              <a:uLnTx/>
              <a:uFillTx/>
              <a:latin typeface="Gill Sans MT" panose="020B0502020104020203"/>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Gill Sans MT" panose="020B0502020104020203"/>
                <a:ea typeface="+mn-ea"/>
                <a:cs typeface="+mn-cs"/>
              </a:rPr>
              <a:t>Flutter is way simpler to create mobile applications with it.</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Gill Sans MT" panose="020B0502020104020203"/>
                <a:ea typeface="+mn-ea"/>
                <a:cs typeface="+mn-cs"/>
              </a:rPr>
              <a:t>The best thing about Flutter is that you can create a real native application without a bunch of code.</a:t>
            </a:r>
            <a:endParaRPr kumimoji="0" lang="en-US" sz="1800" b="0" i="0" u="none" strike="noStrike" kern="1200" cap="none" spc="0" normalizeH="0" baseline="0" noProof="0" dirty="0">
              <a:ln>
                <a:noFill/>
              </a:ln>
              <a:solidFill>
                <a:srgbClr val="454545">
                  <a:lumMod val="20000"/>
                  <a:lumOff val="80000"/>
                </a:srgbClr>
              </a:solidFill>
              <a:effectLst/>
              <a:uLnTx/>
              <a:uFillTx/>
              <a:latin typeface="Gill Sans MT" panose="020B0502020104020203"/>
              <a:ea typeface="+mn-ea"/>
              <a:cs typeface="+mn-cs"/>
            </a:endParaRPr>
          </a:p>
        </p:txBody>
      </p:sp>
      <p:sp>
        <p:nvSpPr>
          <p:cNvPr id="17" name="Rectangle: Rounded Corners 16">
            <a:extLst>
              <a:ext uri="{FF2B5EF4-FFF2-40B4-BE49-F238E27FC236}">
                <a16:creationId xmlns:a16="http://schemas.microsoft.com/office/drawing/2014/main" id="{2DAD52C7-0D05-411C-89F5-52BBBC42F4EA}"/>
              </a:ext>
            </a:extLst>
          </p:cNvPr>
          <p:cNvSpPr/>
          <p:nvPr/>
        </p:nvSpPr>
        <p:spPr>
          <a:xfrm>
            <a:off x="6021842" y="1177638"/>
            <a:ext cx="4380614" cy="2695354"/>
          </a:xfrm>
          <a:prstGeom prst="roundRect">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Gill Sans MT" panose="020B0502020104020203"/>
                <a:ea typeface="+mn-ea"/>
                <a:cs typeface="+mn-cs"/>
              </a:rPr>
              <a:t>Fast Development</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white"/>
              </a:solidFill>
              <a:effectLst/>
              <a:uLnTx/>
              <a:uFillTx/>
              <a:latin typeface="Gill Sans MT" panose="020B0502020104020203"/>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Gill Sans MT" panose="020B0502020104020203"/>
                <a:ea typeface="+mn-ea"/>
                <a:cs typeface="+mn-cs"/>
              </a:rPr>
              <a:t>Thanks to Flutter, you can change your code and see the results in real time. It is called Hot-Reload. Significant modifications force you to reload the app. But if you do work like design, and change the size of an element, it is in real-time!</a:t>
            </a:r>
            <a:endParaRPr kumimoji="0" lang="en-US" sz="1800" b="1" i="0" u="none" strike="noStrike" kern="1200" cap="none" spc="0" normalizeH="0" baseline="0" noProof="0" dirty="0">
              <a:ln>
                <a:noFill/>
              </a:ln>
              <a:solidFill>
                <a:prstClr val="white"/>
              </a:solidFill>
              <a:effectLst/>
              <a:uLnTx/>
              <a:uFillTx/>
              <a:latin typeface="Gill Sans MT" panose="020B0502020104020203"/>
              <a:ea typeface="+mn-ea"/>
              <a:cs typeface="+mn-cs"/>
            </a:endParaRPr>
          </a:p>
        </p:txBody>
      </p:sp>
      <p:sp>
        <p:nvSpPr>
          <p:cNvPr id="18" name="Rectangle: Rounded Corners 17">
            <a:extLst>
              <a:ext uri="{FF2B5EF4-FFF2-40B4-BE49-F238E27FC236}">
                <a16:creationId xmlns:a16="http://schemas.microsoft.com/office/drawing/2014/main" id="{8A99C0A2-7735-412E-A4D1-17720E81DF64}"/>
              </a:ext>
            </a:extLst>
          </p:cNvPr>
          <p:cNvSpPr/>
          <p:nvPr/>
        </p:nvSpPr>
        <p:spPr>
          <a:xfrm>
            <a:off x="3831535" y="3872992"/>
            <a:ext cx="4752753" cy="2567763"/>
          </a:xfrm>
          <a:prstGeom prst="roundRect">
            <a:avLst/>
          </a:prstGeom>
          <a:solidFill>
            <a:schemeClr val="tx2">
              <a:lumMod val="40000"/>
              <a:lumOff val="60000"/>
            </a:schemeClr>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white"/>
              </a:solidFill>
              <a:effectLst/>
              <a:uLnTx/>
              <a:uFillTx/>
              <a:latin typeface="Gill Sans MT" panose="020B0502020104020203"/>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white"/>
              </a:solidFill>
              <a:effectLst/>
              <a:uLnTx/>
              <a:uFillTx/>
              <a:latin typeface="Gill Sans MT" panose="020B0502020104020203"/>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white"/>
              </a:solidFill>
              <a:effectLst/>
              <a:uLnTx/>
              <a:uFillTx/>
              <a:latin typeface="Gill Sans MT" panose="020B0502020104020203"/>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Gill Sans MT" panose="020B0502020104020203"/>
                <a:ea typeface="+mn-ea"/>
                <a:cs typeface="+mn-cs"/>
              </a:rPr>
              <a:t>Good documentation</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white"/>
              </a:solidFill>
              <a:effectLst/>
              <a:uLnTx/>
              <a:uFillTx/>
              <a:latin typeface="Gill Sans MT" panose="020B0502020104020203"/>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Gill Sans MT" panose="020B0502020104020203"/>
                <a:ea typeface="+mn-ea"/>
                <a:cs typeface="+mn-cs"/>
              </a:rPr>
              <a:t>You can learn a lot from Flutter's documentation, and everything is very detailed with easy examples. Each time you face a problem with any of the widgets, you will be able to check the documentation and the answer will be there.</a:t>
            </a:r>
            <a:endParaRPr kumimoji="0" lang="en-US" sz="1800" b="1" i="0" u="none" strike="noStrike" kern="1200" cap="none" spc="0" normalizeH="0" baseline="0" noProof="0" dirty="0">
              <a:ln>
                <a:noFill/>
              </a:ln>
              <a:solidFill>
                <a:prstClr val="white"/>
              </a:solidFill>
              <a:effectLst/>
              <a:uLnTx/>
              <a:uFillTx/>
              <a:latin typeface="Gill Sans MT" panose="020B0502020104020203"/>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white"/>
              </a:solidFill>
              <a:effectLst/>
              <a:uLnTx/>
              <a:uFillTx/>
              <a:latin typeface="Gill Sans MT" panose="020B0502020104020203"/>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white"/>
              </a:solidFill>
              <a:effectLst/>
              <a:uLnTx/>
              <a:uFillTx/>
              <a:latin typeface="Gill Sans MT" panose="020B0502020104020203"/>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white"/>
              </a:solidFill>
              <a:effectLst/>
              <a:uLnTx/>
              <a:uFillTx/>
              <a:latin typeface="Gill Sans MT" panose="020B0502020104020203"/>
              <a:ea typeface="+mn-ea"/>
              <a:cs typeface="+mn-cs"/>
            </a:endParaRPr>
          </a:p>
        </p:txBody>
      </p:sp>
      <p:pic>
        <p:nvPicPr>
          <p:cNvPr id="20" name="Graphic 19">
            <a:extLst>
              <a:ext uri="{FF2B5EF4-FFF2-40B4-BE49-F238E27FC236}">
                <a16:creationId xmlns:a16="http://schemas.microsoft.com/office/drawing/2014/main" id="{A6512A90-6829-4A97-B9D3-9A0227497B22}"/>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5532475" y="3429000"/>
            <a:ext cx="978733" cy="611538"/>
          </a:xfrm>
          <a:prstGeom prst="rect">
            <a:avLst/>
          </a:prstGeom>
        </p:spPr>
      </p:pic>
      <p:sp>
        <p:nvSpPr>
          <p:cNvPr id="9" name="TextBox 8">
            <a:extLst>
              <a:ext uri="{FF2B5EF4-FFF2-40B4-BE49-F238E27FC236}">
                <a16:creationId xmlns:a16="http://schemas.microsoft.com/office/drawing/2014/main" id="{2EB5F17F-4FF6-47C9-9649-8FA8475DB122}"/>
              </a:ext>
            </a:extLst>
          </p:cNvPr>
          <p:cNvSpPr txBox="1"/>
          <p:nvPr/>
        </p:nvSpPr>
        <p:spPr>
          <a:xfrm>
            <a:off x="489097" y="435934"/>
            <a:ext cx="6103088" cy="58477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200" b="0" i="0" u="none" strike="noStrike" kern="1200" cap="all" spc="0" normalizeH="0" baseline="0" noProof="0" dirty="0">
                <a:ln>
                  <a:noFill/>
                </a:ln>
                <a:solidFill>
                  <a:srgbClr val="0070C0"/>
                </a:solidFill>
                <a:effectLst/>
                <a:uLnTx/>
                <a:uFillTx/>
                <a:latin typeface="Gill Sans MT" panose="020B0502020104020203"/>
                <a:ea typeface="+mn-ea"/>
                <a:cs typeface="+mn-cs"/>
              </a:rPr>
              <a:t>W</a:t>
            </a:r>
            <a:r>
              <a:rPr kumimoji="0" lang="en-US" sz="3200" b="0" i="0" u="none" strike="noStrike" kern="1200" cap="none" spc="0" normalizeH="0" baseline="0" noProof="0" dirty="0">
                <a:ln>
                  <a:noFill/>
                </a:ln>
                <a:solidFill>
                  <a:srgbClr val="0070C0"/>
                </a:solidFill>
                <a:effectLst/>
                <a:uLnTx/>
                <a:uFillTx/>
                <a:latin typeface="Gill Sans MT" panose="020B0502020104020203"/>
                <a:ea typeface="+mn-ea"/>
                <a:cs typeface="+mn-cs"/>
              </a:rPr>
              <a:t>hy we used flutter?</a:t>
            </a:r>
            <a:endParaRPr kumimoji="0" lang="en-US" sz="1800" b="0" i="0" u="none" strike="noStrike" kern="1200" cap="none" spc="0" normalizeH="0" baseline="0" noProof="0" dirty="0">
              <a:ln>
                <a:noFill/>
              </a:ln>
              <a:solidFill>
                <a:prstClr val="black"/>
              </a:solidFill>
              <a:effectLst/>
              <a:uLnTx/>
              <a:uFillTx/>
              <a:latin typeface="Gill Sans MT" panose="020B0502020104020203"/>
              <a:ea typeface="+mn-ea"/>
              <a:cs typeface="+mn-cs"/>
            </a:endParaRPr>
          </a:p>
        </p:txBody>
      </p:sp>
    </p:spTree>
    <p:extLst>
      <p:ext uri="{BB962C8B-B14F-4D97-AF65-F5344CB8AC3E}">
        <p14:creationId xmlns:p14="http://schemas.microsoft.com/office/powerpoint/2010/main" val="302962826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CC9326-442E-4FFF-8AA1-9EB0FBDF2448}"/>
              </a:ext>
            </a:extLst>
          </p:cNvPr>
          <p:cNvSpPr>
            <a:spLocks noGrp="1"/>
          </p:cNvSpPr>
          <p:nvPr>
            <p:ph type="title"/>
          </p:nvPr>
        </p:nvSpPr>
        <p:spPr/>
        <p:txBody>
          <a:bodyPr/>
          <a:lstStyle/>
          <a:p>
            <a:pPr>
              <a:lnSpc>
                <a:spcPct val="150000"/>
              </a:lnSpc>
            </a:pPr>
            <a:r>
              <a:rPr lang="en-US" dirty="0">
                <a:solidFill>
                  <a:srgbClr val="0070C0"/>
                </a:solidFill>
              </a:rPr>
              <a:t>       F</a:t>
            </a:r>
            <a:r>
              <a:rPr lang="en-US" cap="none" dirty="0">
                <a:solidFill>
                  <a:srgbClr val="0070C0"/>
                </a:solidFill>
              </a:rPr>
              <a:t>irebase</a:t>
            </a:r>
            <a:endParaRPr lang="en-US" dirty="0">
              <a:solidFill>
                <a:srgbClr val="0070C0"/>
              </a:solidFill>
            </a:endParaRPr>
          </a:p>
        </p:txBody>
      </p:sp>
      <p:sp>
        <p:nvSpPr>
          <p:cNvPr id="3" name="TextBox 2">
            <a:extLst>
              <a:ext uri="{FF2B5EF4-FFF2-40B4-BE49-F238E27FC236}">
                <a16:creationId xmlns:a16="http://schemas.microsoft.com/office/drawing/2014/main" id="{591FBAE5-93C2-40A6-B66A-90474730EDB8}"/>
              </a:ext>
            </a:extLst>
          </p:cNvPr>
          <p:cNvSpPr txBox="1"/>
          <p:nvPr/>
        </p:nvSpPr>
        <p:spPr>
          <a:xfrm>
            <a:off x="1407042" y="1998921"/>
            <a:ext cx="9377916" cy="34163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Gill Sans MT" panose="020B0502020104020203"/>
                <a:ea typeface="+mn-ea"/>
                <a:cs typeface="+mn-cs"/>
              </a:rPr>
              <a:t>Firebase is a mobile and web application computing and development platform developed by Google. In 2014, Google acquired the original developers. the tools it gives you cover a large portion of the services that developers would normally have to build themselves, but do not really want to build, because they would rather be focusing on the app experience itself.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Gill Sans MT" panose="020B0502020104020203"/>
                <a:ea typeface="+mn-ea"/>
                <a:cs typeface="+mn-cs"/>
              </a:rPr>
              <a:t>This includes things like analytics, authentication, databases, configuration, file storage, push messaging, and the list goes on. The services are hosted in the cloud, and scale with little to no effort on the part of the developer.</a:t>
            </a:r>
          </a:p>
        </p:txBody>
      </p:sp>
      <p:pic>
        <p:nvPicPr>
          <p:cNvPr id="15" name="Graphic 14">
            <a:extLst>
              <a:ext uri="{FF2B5EF4-FFF2-40B4-BE49-F238E27FC236}">
                <a16:creationId xmlns:a16="http://schemas.microsoft.com/office/drawing/2014/main" id="{1614D150-40C0-4F54-B923-6683CAC32666}"/>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1547273" y="804519"/>
            <a:ext cx="621770" cy="803564"/>
          </a:xfrm>
          <a:prstGeom prst="rect">
            <a:avLst/>
          </a:prstGeom>
        </p:spPr>
      </p:pic>
    </p:spTree>
    <p:extLst>
      <p:ext uri="{BB962C8B-B14F-4D97-AF65-F5344CB8AC3E}">
        <p14:creationId xmlns:p14="http://schemas.microsoft.com/office/powerpoint/2010/main" val="2798373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89D7C8-3FD2-4A21-8831-1C1273528084}"/>
              </a:ext>
            </a:extLst>
          </p:cNvPr>
          <p:cNvSpPr>
            <a:spLocks noGrp="1"/>
          </p:cNvSpPr>
          <p:nvPr>
            <p:ph type="title"/>
          </p:nvPr>
        </p:nvSpPr>
        <p:spPr/>
        <p:txBody>
          <a:bodyPr>
            <a:normAutofit/>
          </a:bodyPr>
          <a:lstStyle/>
          <a:p>
            <a:pPr>
              <a:lnSpc>
                <a:spcPct val="150000"/>
              </a:lnSpc>
            </a:pPr>
            <a:r>
              <a:rPr lang="en-US" dirty="0">
                <a:solidFill>
                  <a:srgbClr val="0070C0"/>
                </a:solidFill>
              </a:rPr>
              <a:t>        F</a:t>
            </a:r>
            <a:r>
              <a:rPr lang="en-US" cap="none" dirty="0">
                <a:solidFill>
                  <a:srgbClr val="0070C0"/>
                </a:solidFill>
              </a:rPr>
              <a:t>irebase</a:t>
            </a:r>
            <a:r>
              <a:rPr lang="en-US" dirty="0">
                <a:solidFill>
                  <a:srgbClr val="0070C0"/>
                </a:solidFill>
              </a:rPr>
              <a:t> a</a:t>
            </a:r>
            <a:r>
              <a:rPr lang="en-US" cap="none" dirty="0">
                <a:solidFill>
                  <a:srgbClr val="0070C0"/>
                </a:solidFill>
              </a:rPr>
              <a:t>uthentication</a:t>
            </a:r>
            <a:endParaRPr lang="en-US" dirty="0">
              <a:solidFill>
                <a:srgbClr val="0070C0"/>
              </a:solidFill>
            </a:endParaRPr>
          </a:p>
        </p:txBody>
      </p:sp>
      <p:sp>
        <p:nvSpPr>
          <p:cNvPr id="3" name="TextBox 2">
            <a:extLst>
              <a:ext uri="{FF2B5EF4-FFF2-40B4-BE49-F238E27FC236}">
                <a16:creationId xmlns:a16="http://schemas.microsoft.com/office/drawing/2014/main" id="{1E92FA2A-1783-4449-9434-9509455AB73B}"/>
              </a:ext>
            </a:extLst>
          </p:cNvPr>
          <p:cNvSpPr txBox="1"/>
          <p:nvPr/>
        </p:nvSpPr>
        <p:spPr>
          <a:xfrm>
            <a:off x="1531088" y="2307265"/>
            <a:ext cx="9603275" cy="267765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Gill Sans MT" panose="020B0502020104020203"/>
                <a:ea typeface="+mn-ea"/>
                <a:cs typeface="+mn-cs"/>
              </a:rPr>
              <a:t>Firebase makes authentication easy for end users and developers. Most applications need to know the identity of a user so they can provide a customized experience and keep their data secure.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Gill Sans MT" panose="020B0502020104020203"/>
                <a:ea typeface="+mn-ea"/>
                <a:cs typeface="+mn-cs"/>
              </a:rPr>
              <a:t>After a successful sign in, we can access the user's basic profile information, and we can control the user's access to data stored in other Firebase products. We can also use the provided authentication token to verify the identity of users in backend services.</a:t>
            </a:r>
          </a:p>
        </p:txBody>
      </p:sp>
      <p:pic>
        <p:nvPicPr>
          <p:cNvPr id="4" name="Picture 3" descr="Application, background pattern, icon&#10;&#10;Description automatically generated">
            <a:extLst>
              <a:ext uri="{FF2B5EF4-FFF2-40B4-BE49-F238E27FC236}">
                <a16:creationId xmlns:a16="http://schemas.microsoft.com/office/drawing/2014/main" id="{CF6BD785-568F-40DB-94F6-14593693095C}"/>
              </a:ext>
            </a:extLst>
          </p:cNvPr>
          <p:cNvPicPr>
            <a:picLocks noChangeAspect="1"/>
          </p:cNvPicPr>
          <p:nvPr/>
        </p:nvPicPr>
        <p:blipFill rotWithShape="1">
          <a:blip r:embed="rId2"/>
          <a:srcRect t="67711" r="79314"/>
          <a:stretch/>
        </p:blipFill>
        <p:spPr>
          <a:xfrm>
            <a:off x="1531088" y="737866"/>
            <a:ext cx="956931" cy="895140"/>
          </a:xfrm>
          <a:prstGeom prst="rect">
            <a:avLst/>
          </a:prstGeom>
        </p:spPr>
      </p:pic>
    </p:spTree>
    <p:extLst>
      <p:ext uri="{BB962C8B-B14F-4D97-AF65-F5344CB8AC3E}">
        <p14:creationId xmlns:p14="http://schemas.microsoft.com/office/powerpoint/2010/main" val="39842930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5C0F272-093A-4473-9C95-C796DF51FFE8}"/>
              </a:ext>
            </a:extLst>
          </p:cNvPr>
          <p:cNvSpPr>
            <a:spLocks noGrp="1"/>
          </p:cNvSpPr>
          <p:nvPr>
            <p:ph type="title"/>
          </p:nvPr>
        </p:nvSpPr>
        <p:spPr/>
        <p:txBody>
          <a:bodyPr/>
          <a:lstStyle/>
          <a:p>
            <a:pPr>
              <a:lnSpc>
                <a:spcPct val="150000"/>
              </a:lnSpc>
            </a:pPr>
            <a:r>
              <a:rPr lang="en-US" dirty="0">
                <a:solidFill>
                  <a:srgbClr val="0070C0"/>
                </a:solidFill>
              </a:rPr>
              <a:t>        F</a:t>
            </a:r>
            <a:r>
              <a:rPr lang="en-US" cap="none" dirty="0">
                <a:solidFill>
                  <a:srgbClr val="0070C0"/>
                </a:solidFill>
              </a:rPr>
              <a:t>irebase</a:t>
            </a:r>
            <a:r>
              <a:rPr lang="en-US" dirty="0">
                <a:solidFill>
                  <a:srgbClr val="0070C0"/>
                </a:solidFill>
              </a:rPr>
              <a:t> a</a:t>
            </a:r>
            <a:r>
              <a:rPr lang="en-US" cap="none" dirty="0">
                <a:solidFill>
                  <a:srgbClr val="0070C0"/>
                </a:solidFill>
              </a:rPr>
              <a:t>uthentication</a:t>
            </a:r>
            <a:endParaRPr lang="en-US" dirty="0"/>
          </a:p>
        </p:txBody>
      </p:sp>
      <p:sp>
        <p:nvSpPr>
          <p:cNvPr id="3" name="TextBox 2">
            <a:extLst>
              <a:ext uri="{FF2B5EF4-FFF2-40B4-BE49-F238E27FC236}">
                <a16:creationId xmlns:a16="http://schemas.microsoft.com/office/drawing/2014/main" id="{0684CF82-5A2A-4BB3-96F9-C4A0924CE8CF}"/>
              </a:ext>
            </a:extLst>
          </p:cNvPr>
          <p:cNvSpPr txBox="1"/>
          <p:nvPr/>
        </p:nvSpPr>
        <p:spPr>
          <a:xfrm>
            <a:off x="1451581" y="2015732"/>
            <a:ext cx="10031582" cy="3450613"/>
          </a:xfrm>
          <a:prstGeom prst="rect">
            <a:avLst/>
          </a:prstGeom>
        </p:spPr>
        <p:txBody>
          <a:bodyPr vert="horz" lIns="91440" tIns="45720" rIns="91440" bIns="45720" rtlCol="0" anchor="t">
            <a:normAutofit/>
          </a:bodyPr>
          <a:lstStyle/>
          <a:p>
            <a:pPr marL="0" marR="0" lvl="0" indent="0" algn="l" defTabSz="914400" rtl="0" eaLnBrk="1" fontAlgn="auto" latinLnBrk="0" hangingPunct="1">
              <a:lnSpc>
                <a:spcPct val="120000"/>
              </a:lnSpc>
              <a:spcBef>
                <a:spcPts val="0"/>
              </a:spcBef>
              <a:spcAft>
                <a:spcPts val="600"/>
              </a:spcAft>
              <a:buClr>
                <a:srgbClr val="B71E42"/>
              </a:buClr>
              <a:buSzPct val="100000"/>
              <a:buFontTx/>
              <a:buNone/>
              <a:tabLst/>
              <a:defRPr/>
            </a:pPr>
            <a:r>
              <a:rPr kumimoji="0" lang="en-US" sz="2800" b="0" i="0" u="none" strike="noStrike" kern="1200" cap="none" spc="0" normalizeH="0" baseline="0" noProof="0" dirty="0">
                <a:ln>
                  <a:noFill/>
                </a:ln>
                <a:solidFill>
                  <a:prstClr val="black"/>
                </a:solidFill>
                <a:effectLst/>
                <a:uLnTx/>
                <a:uFillTx/>
                <a:latin typeface="Gill Sans MT" panose="020B0502020104020203"/>
                <a:ea typeface="+mn-ea"/>
                <a:cs typeface="+mn-cs"/>
              </a:rPr>
              <a:t>The user information contains a unique ID which is guaranteed to be distinct across all providers, never changing for a specific authenticated user. This unique ID is used to identify our user and what parts of our back-end system they are authorized to access</a:t>
            </a:r>
            <a:r>
              <a:rPr kumimoji="0" lang="en-US" sz="2000" b="0" i="0" u="none" strike="noStrike" kern="1200" cap="none" spc="0" normalizeH="0" baseline="0" noProof="0" dirty="0">
                <a:ln>
                  <a:noFill/>
                </a:ln>
                <a:solidFill>
                  <a:prstClr val="black"/>
                </a:solidFill>
                <a:effectLst/>
                <a:uLnTx/>
                <a:uFillTx/>
                <a:latin typeface="Gill Sans MT" panose="020B0502020104020203"/>
                <a:ea typeface="+mn-ea"/>
                <a:cs typeface="+mn-cs"/>
              </a:rPr>
              <a:t>. </a:t>
            </a:r>
          </a:p>
        </p:txBody>
      </p:sp>
      <p:pic>
        <p:nvPicPr>
          <p:cNvPr id="14" name="Picture 13" descr="Application, background pattern, icon&#10;&#10;Description automatically generated">
            <a:extLst>
              <a:ext uri="{FF2B5EF4-FFF2-40B4-BE49-F238E27FC236}">
                <a16:creationId xmlns:a16="http://schemas.microsoft.com/office/drawing/2014/main" id="{2A6E5404-6BC6-4DD4-9B86-2C41B6EAC6FA}"/>
              </a:ext>
            </a:extLst>
          </p:cNvPr>
          <p:cNvPicPr>
            <a:picLocks noChangeAspect="1"/>
          </p:cNvPicPr>
          <p:nvPr/>
        </p:nvPicPr>
        <p:blipFill rotWithShape="1">
          <a:blip r:embed="rId2"/>
          <a:srcRect t="67711" r="79314"/>
          <a:stretch/>
        </p:blipFill>
        <p:spPr>
          <a:xfrm>
            <a:off x="1531088" y="737866"/>
            <a:ext cx="956931" cy="895140"/>
          </a:xfrm>
          <a:prstGeom prst="rect">
            <a:avLst/>
          </a:prstGeom>
        </p:spPr>
      </p:pic>
    </p:spTree>
    <p:extLst>
      <p:ext uri="{BB962C8B-B14F-4D97-AF65-F5344CB8AC3E}">
        <p14:creationId xmlns:p14="http://schemas.microsoft.com/office/powerpoint/2010/main" val="188503612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C958AAA-0913-42B0-A6D5-2BC29CE3FFB0}"/>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956626" y="1170236"/>
            <a:ext cx="10278747" cy="4517528"/>
          </a:xfrm>
          <a:prstGeom prst="rect">
            <a:avLst/>
          </a:prstGeom>
        </p:spPr>
      </p:pic>
      <p:sp>
        <p:nvSpPr>
          <p:cNvPr id="5" name="TextBox 4">
            <a:extLst>
              <a:ext uri="{FF2B5EF4-FFF2-40B4-BE49-F238E27FC236}">
                <a16:creationId xmlns:a16="http://schemas.microsoft.com/office/drawing/2014/main" id="{45D739C7-5663-499E-AFFF-6FFD19DF6A66}"/>
              </a:ext>
            </a:extLst>
          </p:cNvPr>
          <p:cNvSpPr txBox="1"/>
          <p:nvPr/>
        </p:nvSpPr>
        <p:spPr>
          <a:xfrm>
            <a:off x="2639140" y="393141"/>
            <a:ext cx="6105644" cy="523220"/>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2800" b="1"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mn-cs"/>
              </a:rPr>
              <a:t>Registered users </a:t>
            </a:r>
            <a:endParaRPr kumimoji="0" lang="en-US" sz="2800" b="1" i="0" u="none" strike="noStrike" kern="1200" cap="none" spc="0" normalizeH="0" baseline="0" noProof="0" dirty="0">
              <a:ln>
                <a:noFill/>
              </a:ln>
              <a:solidFill>
                <a:prstClr val="black"/>
              </a:solidFill>
              <a:effectLst/>
              <a:uLnTx/>
              <a:uFillTx/>
              <a:latin typeface="Gill Sans MT" panose="020B0502020104020203"/>
              <a:ea typeface="+mn-ea"/>
              <a:cs typeface="+mn-cs"/>
            </a:endParaRPr>
          </a:p>
        </p:txBody>
      </p:sp>
    </p:spTree>
    <p:extLst>
      <p:ext uri="{BB962C8B-B14F-4D97-AF65-F5344CB8AC3E}">
        <p14:creationId xmlns:p14="http://schemas.microsoft.com/office/powerpoint/2010/main" val="74951412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588C89-7886-4FE7-9C44-C05246EF988A}"/>
              </a:ext>
            </a:extLst>
          </p:cNvPr>
          <p:cNvSpPr>
            <a:spLocks noGrp="1"/>
          </p:cNvSpPr>
          <p:nvPr>
            <p:ph type="title"/>
          </p:nvPr>
        </p:nvSpPr>
        <p:spPr/>
        <p:txBody>
          <a:bodyPr/>
          <a:lstStyle/>
          <a:p>
            <a:pPr>
              <a:lnSpc>
                <a:spcPct val="150000"/>
              </a:lnSpc>
            </a:pPr>
            <a:r>
              <a:rPr lang="en-US" dirty="0"/>
              <a:t>      </a:t>
            </a:r>
            <a:r>
              <a:rPr lang="en-US" dirty="0">
                <a:solidFill>
                  <a:srgbClr val="0070C0"/>
                </a:solidFill>
              </a:rPr>
              <a:t>C</a:t>
            </a:r>
            <a:r>
              <a:rPr lang="en-US" cap="none" dirty="0">
                <a:solidFill>
                  <a:srgbClr val="0070C0"/>
                </a:solidFill>
              </a:rPr>
              <a:t>loud </a:t>
            </a:r>
            <a:r>
              <a:rPr lang="en-US" cap="none" dirty="0" err="1">
                <a:solidFill>
                  <a:srgbClr val="0070C0"/>
                </a:solidFill>
              </a:rPr>
              <a:t>Firestore</a:t>
            </a:r>
            <a:endParaRPr lang="en-US" dirty="0">
              <a:solidFill>
                <a:srgbClr val="0070C0"/>
              </a:solidFill>
            </a:endParaRPr>
          </a:p>
        </p:txBody>
      </p:sp>
      <p:sp>
        <p:nvSpPr>
          <p:cNvPr id="3" name="TextBox 2">
            <a:extLst>
              <a:ext uri="{FF2B5EF4-FFF2-40B4-BE49-F238E27FC236}">
                <a16:creationId xmlns:a16="http://schemas.microsoft.com/office/drawing/2014/main" id="{3C63350B-58A0-41F0-87C8-BEDC275CEF32}"/>
              </a:ext>
            </a:extLst>
          </p:cNvPr>
          <p:cNvSpPr txBox="1"/>
          <p:nvPr/>
        </p:nvSpPr>
        <p:spPr>
          <a:xfrm>
            <a:off x="1446028" y="2222205"/>
            <a:ext cx="9654363" cy="3108543"/>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Gill Sans MT" panose="020B0502020104020203"/>
                <a:ea typeface="+mn-ea"/>
                <a:cs typeface="+mn-cs"/>
              </a:rPr>
              <a:t>No matter what kind of app you are developing these days, there is a good chance you will want to store your data in the cloud. But storing data in the cloud is not quite as easy as it first looks. You have to set up your own servers to host the data and keep them up and running day and night. You have got to spend a lot of time on the client dealing with networking issues, making sure everything still works when your user goes offline.</a:t>
            </a:r>
          </a:p>
        </p:txBody>
      </p:sp>
      <p:pic>
        <p:nvPicPr>
          <p:cNvPr id="5" name="Picture 4" descr="Application, background pattern, icon&#10;&#10;Description automatically generated">
            <a:extLst>
              <a:ext uri="{FF2B5EF4-FFF2-40B4-BE49-F238E27FC236}">
                <a16:creationId xmlns:a16="http://schemas.microsoft.com/office/drawing/2014/main" id="{FED932D5-C3AF-423B-908E-61F9CC4153B2}"/>
              </a:ext>
            </a:extLst>
          </p:cNvPr>
          <p:cNvPicPr>
            <a:picLocks noChangeAspect="1"/>
          </p:cNvPicPr>
          <p:nvPr/>
        </p:nvPicPr>
        <p:blipFill rotWithShape="1">
          <a:blip r:embed="rId2"/>
          <a:srcRect l="16895" t="187" r="58953" b="72584"/>
          <a:stretch/>
        </p:blipFill>
        <p:spPr>
          <a:xfrm>
            <a:off x="1211301" y="898606"/>
            <a:ext cx="1106091" cy="747314"/>
          </a:xfrm>
          <a:prstGeom prst="rect">
            <a:avLst/>
          </a:prstGeom>
        </p:spPr>
      </p:pic>
    </p:spTree>
    <p:extLst>
      <p:ext uri="{BB962C8B-B14F-4D97-AF65-F5344CB8AC3E}">
        <p14:creationId xmlns:p14="http://schemas.microsoft.com/office/powerpoint/2010/main" val="26262506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8086B1-9ED4-4714-811B-55D1782C3D04}"/>
              </a:ext>
            </a:extLst>
          </p:cNvPr>
          <p:cNvSpPr>
            <a:spLocks noGrp="1"/>
          </p:cNvSpPr>
          <p:nvPr>
            <p:ph type="title"/>
          </p:nvPr>
        </p:nvSpPr>
        <p:spPr/>
        <p:txBody>
          <a:bodyPr>
            <a:normAutofit/>
          </a:bodyPr>
          <a:lstStyle/>
          <a:p>
            <a:pPr>
              <a:lnSpc>
                <a:spcPct val="150000"/>
              </a:lnSpc>
            </a:pPr>
            <a:r>
              <a:rPr lang="en-US" dirty="0"/>
              <a:t>      </a:t>
            </a:r>
            <a:r>
              <a:rPr lang="en-US" dirty="0">
                <a:solidFill>
                  <a:srgbClr val="0070C0"/>
                </a:solidFill>
              </a:rPr>
              <a:t>C</a:t>
            </a:r>
            <a:r>
              <a:rPr lang="en-US" cap="none" dirty="0">
                <a:solidFill>
                  <a:srgbClr val="0070C0"/>
                </a:solidFill>
              </a:rPr>
              <a:t>loud </a:t>
            </a:r>
            <a:r>
              <a:rPr lang="en-US" cap="none" dirty="0" err="1">
                <a:solidFill>
                  <a:srgbClr val="0070C0"/>
                </a:solidFill>
              </a:rPr>
              <a:t>Firestore</a:t>
            </a:r>
            <a:endParaRPr lang="en-US" dirty="0"/>
          </a:p>
        </p:txBody>
      </p:sp>
      <p:sp>
        <p:nvSpPr>
          <p:cNvPr id="3" name="TextBox 2">
            <a:extLst>
              <a:ext uri="{FF2B5EF4-FFF2-40B4-BE49-F238E27FC236}">
                <a16:creationId xmlns:a16="http://schemas.microsoft.com/office/drawing/2014/main" id="{02E87484-DCBF-4265-812F-49D260907DD1}"/>
              </a:ext>
            </a:extLst>
          </p:cNvPr>
          <p:cNvSpPr txBox="1"/>
          <p:nvPr/>
        </p:nvSpPr>
        <p:spPr>
          <a:xfrm>
            <a:off x="1451579" y="2211572"/>
            <a:ext cx="9603275" cy="338554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Gill Sans MT" panose="020B0502020104020203"/>
                <a:ea typeface="+mn-ea"/>
                <a:cs typeface="+mn-cs"/>
              </a:rPr>
              <a:t>You need to stay up all night wondering if you have gotten your security exactly right.  And then you need to make sure your service can scale no matter how many millions of users you might have, all of which is time you do not get to spend on building your app. This is where Cloud </a:t>
            </a:r>
            <a:r>
              <a:rPr kumimoji="0" lang="en-US" sz="2800" b="0" i="0" u="none" strike="noStrike" kern="1200" cap="none" spc="0" normalizeH="0" baseline="0" noProof="0" dirty="0" err="1">
                <a:ln>
                  <a:noFill/>
                </a:ln>
                <a:solidFill>
                  <a:prstClr val="black"/>
                </a:solidFill>
                <a:effectLst/>
                <a:uLnTx/>
                <a:uFillTx/>
                <a:latin typeface="Gill Sans MT" panose="020B0502020104020203"/>
                <a:ea typeface="+mn-ea"/>
                <a:cs typeface="+mn-cs"/>
              </a:rPr>
              <a:t>Firestore</a:t>
            </a:r>
            <a:r>
              <a:rPr kumimoji="0" lang="en-US" sz="2800" b="0" i="0" u="none" strike="noStrike" kern="1200" cap="none" spc="0" normalizeH="0" baseline="0" noProof="0" dirty="0">
                <a:ln>
                  <a:noFill/>
                </a:ln>
                <a:solidFill>
                  <a:prstClr val="black"/>
                </a:solidFill>
                <a:effectLst/>
                <a:uLnTx/>
                <a:uFillTx/>
                <a:latin typeface="Gill Sans MT" panose="020B0502020104020203"/>
                <a:ea typeface="+mn-ea"/>
                <a:cs typeface="+mn-cs"/>
              </a:rPr>
              <a:t> comes in. Cloud </a:t>
            </a:r>
            <a:r>
              <a:rPr kumimoji="0" lang="en-US" sz="2800" b="0" i="0" u="none" strike="noStrike" kern="1200" cap="none" spc="0" normalizeH="0" baseline="0" noProof="0" dirty="0" err="1">
                <a:ln>
                  <a:noFill/>
                </a:ln>
                <a:solidFill>
                  <a:prstClr val="black"/>
                </a:solidFill>
                <a:effectLst/>
                <a:uLnTx/>
                <a:uFillTx/>
                <a:latin typeface="Gill Sans MT" panose="020B0502020104020203"/>
                <a:ea typeface="+mn-ea"/>
                <a:cs typeface="+mn-cs"/>
              </a:rPr>
              <a:t>Firestore</a:t>
            </a:r>
            <a:r>
              <a:rPr kumimoji="0" lang="en-US" sz="2800" b="0" i="0" u="none" strike="noStrike" kern="1200" cap="none" spc="0" normalizeH="0" baseline="0" noProof="0" dirty="0">
                <a:ln>
                  <a:noFill/>
                </a:ln>
                <a:solidFill>
                  <a:prstClr val="black"/>
                </a:solidFill>
                <a:effectLst/>
                <a:uLnTx/>
                <a:uFillTx/>
                <a:latin typeface="Gill Sans MT" panose="020B0502020104020203"/>
                <a:ea typeface="+mn-ea"/>
                <a:cs typeface="+mn-cs"/>
              </a:rPr>
              <a:t> lets you store your data in the cloud, so you can sync it across all your devices or share them among multiple users.</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ill Sans MT" panose="020B0502020104020203"/>
              <a:ea typeface="+mn-ea"/>
              <a:cs typeface="+mn-cs"/>
            </a:endParaRPr>
          </a:p>
        </p:txBody>
      </p:sp>
      <p:pic>
        <p:nvPicPr>
          <p:cNvPr id="4" name="Picture 3" descr="Application, background pattern, icon&#10;&#10;Description automatically generated">
            <a:extLst>
              <a:ext uri="{FF2B5EF4-FFF2-40B4-BE49-F238E27FC236}">
                <a16:creationId xmlns:a16="http://schemas.microsoft.com/office/drawing/2014/main" id="{FFF087EF-915A-4643-B432-E0B60455F267}"/>
              </a:ext>
            </a:extLst>
          </p:cNvPr>
          <p:cNvPicPr>
            <a:picLocks noChangeAspect="1"/>
          </p:cNvPicPr>
          <p:nvPr/>
        </p:nvPicPr>
        <p:blipFill rotWithShape="1">
          <a:blip r:embed="rId2"/>
          <a:srcRect l="16895" t="187" r="58953" b="72584"/>
          <a:stretch/>
        </p:blipFill>
        <p:spPr>
          <a:xfrm>
            <a:off x="1239809" y="915880"/>
            <a:ext cx="1101958" cy="744522"/>
          </a:xfrm>
          <a:prstGeom prst="rect">
            <a:avLst/>
          </a:prstGeom>
        </p:spPr>
      </p:pic>
    </p:spTree>
    <p:extLst>
      <p:ext uri="{BB962C8B-B14F-4D97-AF65-F5344CB8AC3E}">
        <p14:creationId xmlns:p14="http://schemas.microsoft.com/office/powerpoint/2010/main" val="216313045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F91C81F-CA6C-4B53-9C0D-167C732D5DE2}"/>
              </a:ext>
            </a:extLst>
          </p:cNvPr>
          <p:cNvPicPr/>
          <p:nvPr/>
        </p:nvPicPr>
        <p:blipFill rotWithShape="1">
          <a:blip r:embed="rId2">
            <a:extLst>
              <a:ext uri="{BEBA8EAE-BF5A-486C-A8C5-ECC9F3942E4B}">
                <a14:imgProps xmlns:a14="http://schemas.microsoft.com/office/drawing/2010/main">
                  <a14:imgLayer r:embed="rId3">
                    <a14:imgEffect>
                      <a14:sharpenSoften amount="54000"/>
                    </a14:imgEffect>
                  </a14:imgLayer>
                </a14:imgProps>
              </a:ext>
            </a:extLst>
          </a:blip>
          <a:srcRect l="3277" t="3599" r="2692" b="6426"/>
          <a:stretch/>
        </p:blipFill>
        <p:spPr bwMode="auto">
          <a:xfrm>
            <a:off x="1303020" y="1154430"/>
            <a:ext cx="9041130" cy="4549140"/>
          </a:xfrm>
          <a:prstGeom prst="rect">
            <a:avLst/>
          </a:prstGeom>
          <a:ln>
            <a:noFill/>
          </a:ln>
          <a:extLst>
            <a:ext uri="{53640926-AAD7-44D8-BBD7-CCE9431645EC}">
              <a14:shadowObscured xmlns:a14="http://schemas.microsoft.com/office/drawing/2010/main"/>
            </a:ext>
          </a:extLst>
        </p:spPr>
      </p:pic>
      <p:sp>
        <p:nvSpPr>
          <p:cNvPr id="4" name="TextBox 3">
            <a:extLst>
              <a:ext uri="{FF2B5EF4-FFF2-40B4-BE49-F238E27FC236}">
                <a16:creationId xmlns:a16="http://schemas.microsoft.com/office/drawing/2014/main" id="{5EF798EE-B4DA-439A-8C47-6A4BCAD4FA40}"/>
              </a:ext>
            </a:extLst>
          </p:cNvPr>
          <p:cNvSpPr txBox="1"/>
          <p:nvPr/>
        </p:nvSpPr>
        <p:spPr>
          <a:xfrm>
            <a:off x="2772041" y="325697"/>
            <a:ext cx="6103088" cy="523220"/>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2800" b="1"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mn-cs"/>
              </a:rPr>
              <a:t>Users’ info </a:t>
            </a:r>
            <a:endParaRPr kumimoji="0" lang="en-US" sz="2800" b="1" i="0" u="none" strike="noStrike" kern="1200" cap="none" spc="0" normalizeH="0" baseline="0" noProof="0" dirty="0">
              <a:ln>
                <a:noFill/>
              </a:ln>
              <a:solidFill>
                <a:prstClr val="black"/>
              </a:solidFill>
              <a:effectLst/>
              <a:uLnTx/>
              <a:uFillTx/>
              <a:latin typeface="Gill Sans MT" panose="020B0502020104020203"/>
              <a:ea typeface="+mn-ea"/>
              <a:cs typeface="+mn-cs"/>
            </a:endParaRPr>
          </a:p>
        </p:txBody>
      </p:sp>
    </p:spTree>
    <p:extLst>
      <p:ext uri="{BB962C8B-B14F-4D97-AF65-F5344CB8AC3E}">
        <p14:creationId xmlns:p14="http://schemas.microsoft.com/office/powerpoint/2010/main" val="272226139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E20A922-EB4B-4C6D-8BB5-94DAFE9839C6}"/>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4000"/>
                    </a14:imgEffect>
                  </a14:imgLayer>
                </a14:imgProps>
              </a:ext>
            </a:extLst>
          </a:blip>
          <a:stretch>
            <a:fillRect/>
          </a:stretch>
        </p:blipFill>
        <p:spPr>
          <a:xfrm>
            <a:off x="1325880" y="1044561"/>
            <a:ext cx="9818370" cy="4521849"/>
          </a:xfrm>
          <a:prstGeom prst="rect">
            <a:avLst/>
          </a:prstGeom>
        </p:spPr>
      </p:pic>
      <p:sp>
        <p:nvSpPr>
          <p:cNvPr id="4" name="TextBox 3">
            <a:extLst>
              <a:ext uri="{FF2B5EF4-FFF2-40B4-BE49-F238E27FC236}">
                <a16:creationId xmlns:a16="http://schemas.microsoft.com/office/drawing/2014/main" id="{24C2C637-512E-472C-9FDC-2D589E7F2DC0}"/>
              </a:ext>
            </a:extLst>
          </p:cNvPr>
          <p:cNvSpPr txBox="1"/>
          <p:nvPr/>
        </p:nvSpPr>
        <p:spPr>
          <a:xfrm>
            <a:off x="2721935" y="342206"/>
            <a:ext cx="6103088" cy="523220"/>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2800" b="1"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mn-cs"/>
              </a:rPr>
              <a:t>Chats</a:t>
            </a:r>
            <a:endParaRPr kumimoji="0" lang="en-US" sz="2800" b="0" i="0" u="none" strike="noStrike" kern="1200" cap="none" spc="0" normalizeH="0" baseline="0" noProof="0" dirty="0">
              <a:ln>
                <a:noFill/>
              </a:ln>
              <a:solidFill>
                <a:prstClr val="black"/>
              </a:solidFill>
              <a:effectLst/>
              <a:uLnTx/>
              <a:uFillTx/>
              <a:latin typeface="Gill Sans MT" panose="020B0502020104020203"/>
              <a:ea typeface="+mn-ea"/>
              <a:cs typeface="+mn-cs"/>
            </a:endParaRPr>
          </a:p>
        </p:txBody>
      </p:sp>
    </p:spTree>
    <p:extLst>
      <p:ext uri="{BB962C8B-B14F-4D97-AF65-F5344CB8AC3E}">
        <p14:creationId xmlns:p14="http://schemas.microsoft.com/office/powerpoint/2010/main" val="24391079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50975" y="1170279"/>
            <a:ext cx="9603275" cy="1049235"/>
          </a:xfrm>
        </p:spPr>
        <p:txBody>
          <a:bodyPr/>
          <a:lstStyle/>
          <a:p>
            <a:r>
              <a:rPr lang="en-US" b="1" cap="none" dirty="0" smtClean="0">
                <a:solidFill>
                  <a:srgbClr val="0060A8"/>
                </a:solidFill>
              </a:rPr>
              <a:t>Objective of our Application</a:t>
            </a:r>
            <a:endParaRPr lang="en-US" b="1" cap="none" dirty="0">
              <a:solidFill>
                <a:srgbClr val="0060A8"/>
              </a:solidFill>
            </a:endParaRP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3722777657"/>
              </p:ext>
            </p:extLst>
          </p:nvPr>
        </p:nvGraphicFramePr>
        <p:xfrm>
          <a:off x="1450975" y="2016125"/>
          <a:ext cx="9604375" cy="34496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0507651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8AA41E-1216-4CAE-9F05-757C5AB38C85}"/>
              </a:ext>
            </a:extLst>
          </p:cNvPr>
          <p:cNvSpPr>
            <a:spLocks noGrp="1"/>
          </p:cNvSpPr>
          <p:nvPr>
            <p:ph type="title"/>
          </p:nvPr>
        </p:nvSpPr>
        <p:spPr/>
        <p:txBody>
          <a:bodyPr>
            <a:normAutofit/>
          </a:bodyPr>
          <a:lstStyle/>
          <a:p>
            <a:pPr>
              <a:lnSpc>
                <a:spcPct val="150000"/>
              </a:lnSpc>
            </a:pPr>
            <a:r>
              <a:rPr lang="en-US" cap="none" dirty="0">
                <a:solidFill>
                  <a:srgbClr val="0070C0"/>
                </a:solidFill>
              </a:rPr>
              <a:t>       Cloud storage</a:t>
            </a:r>
          </a:p>
        </p:txBody>
      </p:sp>
      <p:sp>
        <p:nvSpPr>
          <p:cNvPr id="4" name="TextBox 3">
            <a:extLst>
              <a:ext uri="{FF2B5EF4-FFF2-40B4-BE49-F238E27FC236}">
                <a16:creationId xmlns:a16="http://schemas.microsoft.com/office/drawing/2014/main" id="{60DF8E32-E572-4D70-BFD9-D1B745AA62B8}"/>
              </a:ext>
            </a:extLst>
          </p:cNvPr>
          <p:cNvSpPr txBox="1"/>
          <p:nvPr/>
        </p:nvSpPr>
        <p:spPr>
          <a:xfrm>
            <a:off x="1294362" y="2141925"/>
            <a:ext cx="9603275" cy="353943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Gill Sans MT" panose="020B0502020104020203"/>
                <a:ea typeface="+mn-ea"/>
                <a:cs typeface="+mn-cs"/>
              </a:rPr>
              <a:t>We all know from experience that people love to share things about themselves, such as photos, videos, and GIFs that express their feelings. That is where Firebase Storage can help. Storage API lets users' upload files to cloud so they can be shared with anyone else. And if </a:t>
            </a:r>
            <a:r>
              <a:rPr kumimoji="0" lang="en-US" sz="2800" b="0" i="0" u="none" strike="noStrike" kern="1200" cap="none" spc="0" normalizeH="0" baseline="0" noProof="0" dirty="0" err="1">
                <a:ln>
                  <a:noFill/>
                </a:ln>
                <a:solidFill>
                  <a:prstClr val="black"/>
                </a:solidFill>
                <a:effectLst/>
                <a:uLnTx/>
                <a:uFillTx/>
                <a:latin typeface="Gill Sans MT" panose="020B0502020104020203"/>
                <a:ea typeface="+mn-ea"/>
                <a:cs typeface="+mn-cs"/>
              </a:rPr>
              <a:t>ther</a:t>
            </a:r>
            <a:r>
              <a:rPr kumimoji="0" lang="en-US" sz="2800" b="0" i="0" u="none" strike="noStrike" kern="1200" cap="none" spc="0" normalizeH="0" baseline="0" noProof="0" dirty="0">
                <a:ln>
                  <a:noFill/>
                </a:ln>
                <a:solidFill>
                  <a:prstClr val="black"/>
                </a:solidFill>
                <a:effectLst/>
                <a:uLnTx/>
                <a:uFillTx/>
                <a:latin typeface="Gill Sans MT" panose="020B0502020104020203"/>
                <a:ea typeface="+mn-ea"/>
                <a:cs typeface="+mn-cs"/>
              </a:rPr>
              <a:t> is specific rules for sharing files with certain users, we can protect this content for users logged in with Firebase authentication. Security, of course, is our first concern. All transfers are performed over a secure connection. </a:t>
            </a:r>
          </a:p>
        </p:txBody>
      </p:sp>
      <p:pic>
        <p:nvPicPr>
          <p:cNvPr id="8" name="Picture 7" descr="Icon&#10;&#10;Description automatically generated">
            <a:extLst>
              <a:ext uri="{FF2B5EF4-FFF2-40B4-BE49-F238E27FC236}">
                <a16:creationId xmlns:a16="http://schemas.microsoft.com/office/drawing/2014/main" id="{89935C23-F3AF-476F-83F9-BF3AB4E0D7EE}"/>
              </a:ext>
            </a:extLst>
          </p:cNvPr>
          <p:cNvPicPr>
            <a:picLocks noChangeAspect="1"/>
          </p:cNvPicPr>
          <p:nvPr/>
        </p:nvPicPr>
        <p:blipFill rotWithShape="1">
          <a:blip r:embed="rId2"/>
          <a:srcRect l="29040" t="18004" r="25309" b="35485"/>
          <a:stretch/>
        </p:blipFill>
        <p:spPr>
          <a:xfrm>
            <a:off x="1294362" y="653139"/>
            <a:ext cx="1044801" cy="1098565"/>
          </a:xfrm>
          <a:prstGeom prst="rect">
            <a:avLst/>
          </a:prstGeom>
        </p:spPr>
      </p:pic>
    </p:spTree>
    <p:extLst>
      <p:ext uri="{BB962C8B-B14F-4D97-AF65-F5344CB8AC3E}">
        <p14:creationId xmlns:p14="http://schemas.microsoft.com/office/powerpoint/2010/main" val="326928154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6C638014-9CEC-40B1-8C69-2F31D65A6FFF}"/>
              </a:ext>
            </a:extLst>
          </p:cNvPr>
          <p:cNvSpPr>
            <a:spLocks noGrp="1"/>
          </p:cNvSpPr>
          <p:nvPr>
            <p:ph type="title"/>
          </p:nvPr>
        </p:nvSpPr>
        <p:spPr/>
        <p:txBody>
          <a:bodyPr/>
          <a:lstStyle/>
          <a:p>
            <a:pPr>
              <a:lnSpc>
                <a:spcPct val="150000"/>
              </a:lnSpc>
            </a:pPr>
            <a:r>
              <a:rPr lang="en-US" cap="none" dirty="0">
                <a:solidFill>
                  <a:srgbClr val="0070C0"/>
                </a:solidFill>
              </a:rPr>
              <a:t>      Cloud storage</a:t>
            </a:r>
            <a:endParaRPr lang="en-US" dirty="0"/>
          </a:p>
        </p:txBody>
      </p:sp>
      <p:sp>
        <p:nvSpPr>
          <p:cNvPr id="4" name="TextBox 3">
            <a:extLst>
              <a:ext uri="{FF2B5EF4-FFF2-40B4-BE49-F238E27FC236}">
                <a16:creationId xmlns:a16="http://schemas.microsoft.com/office/drawing/2014/main" id="{B33FDB1F-0548-42C2-98FF-D8F3E2C2FD25}"/>
              </a:ext>
            </a:extLst>
          </p:cNvPr>
          <p:cNvSpPr txBox="1"/>
          <p:nvPr/>
        </p:nvSpPr>
        <p:spPr>
          <a:xfrm>
            <a:off x="1318437" y="2418654"/>
            <a:ext cx="9736417" cy="2677656"/>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Gill Sans MT" panose="020B0502020104020203"/>
                <a:ea typeface="+mn-ea"/>
                <a:cs typeface="+mn-cs"/>
              </a:rPr>
              <a:t>Also, all transfers with API are robust and will automatically resume in case the connection is broken. This is essential for transferring large files over slow or unreliable mobile connections. And, finally, our storage, backed by Google cloud storage, scales to petabytes--that's billions of photos--to meet our app's needs. So, we will never be out of space when we need it</a:t>
            </a:r>
          </a:p>
        </p:txBody>
      </p:sp>
      <p:pic>
        <p:nvPicPr>
          <p:cNvPr id="5" name="Picture 4" descr="Icon&#10;&#10;Description automatically generated">
            <a:extLst>
              <a:ext uri="{FF2B5EF4-FFF2-40B4-BE49-F238E27FC236}">
                <a16:creationId xmlns:a16="http://schemas.microsoft.com/office/drawing/2014/main" id="{D673E98C-0998-450D-8E7B-5066BB7D3D2A}"/>
              </a:ext>
            </a:extLst>
          </p:cNvPr>
          <p:cNvPicPr>
            <a:picLocks noChangeAspect="1"/>
          </p:cNvPicPr>
          <p:nvPr/>
        </p:nvPicPr>
        <p:blipFill rotWithShape="1">
          <a:blip r:embed="rId2"/>
          <a:srcRect l="29040" t="18004" r="25309" b="35485"/>
          <a:stretch/>
        </p:blipFill>
        <p:spPr>
          <a:xfrm>
            <a:off x="1224333" y="688870"/>
            <a:ext cx="997887" cy="1049236"/>
          </a:xfrm>
          <a:prstGeom prst="rect">
            <a:avLst/>
          </a:prstGeom>
        </p:spPr>
      </p:pic>
    </p:spTree>
    <p:extLst>
      <p:ext uri="{BB962C8B-B14F-4D97-AF65-F5344CB8AC3E}">
        <p14:creationId xmlns:p14="http://schemas.microsoft.com/office/powerpoint/2010/main" val="254810273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DB0C25F-35AD-498A-AF87-E18980EC7C75}"/>
              </a:ext>
            </a:extLst>
          </p:cNvPr>
          <p:cNvPicPr/>
          <p:nvPr/>
        </p:nvPicPr>
        <p:blipFill>
          <a:blip r:embed="rId2">
            <a:extLst>
              <a:ext uri="{BEBA8EAE-BF5A-486C-A8C5-ECC9F3942E4B}">
                <a14:imgProps xmlns:a14="http://schemas.microsoft.com/office/drawing/2010/main">
                  <a14:imgLayer r:embed="rId3">
                    <a14:imgEffect>
                      <a14:sharpenSoften amount="30000"/>
                    </a14:imgEffect>
                  </a14:imgLayer>
                </a14:imgProps>
              </a:ext>
            </a:extLst>
          </a:blip>
          <a:stretch>
            <a:fillRect/>
          </a:stretch>
        </p:blipFill>
        <p:spPr>
          <a:xfrm>
            <a:off x="1600200" y="1440180"/>
            <a:ext cx="9052560" cy="3977640"/>
          </a:xfrm>
          <a:prstGeom prst="rect">
            <a:avLst/>
          </a:prstGeom>
        </p:spPr>
      </p:pic>
      <p:sp>
        <p:nvSpPr>
          <p:cNvPr id="3" name="TextBox 2">
            <a:extLst>
              <a:ext uri="{FF2B5EF4-FFF2-40B4-BE49-F238E27FC236}">
                <a16:creationId xmlns:a16="http://schemas.microsoft.com/office/drawing/2014/main" id="{7DB2BCE0-C39B-42DE-9D79-6CD9C3F3513C}"/>
              </a:ext>
            </a:extLst>
          </p:cNvPr>
          <p:cNvSpPr txBox="1"/>
          <p:nvPr/>
        </p:nvSpPr>
        <p:spPr>
          <a:xfrm>
            <a:off x="3044456" y="456506"/>
            <a:ext cx="6103088" cy="523220"/>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2800" b="1"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mn-cs"/>
              </a:rPr>
              <a:t>Image Upload</a:t>
            </a:r>
            <a:endParaRPr kumimoji="0" lang="en-US" sz="2800" b="0" i="0" u="none" strike="noStrike" kern="1200" cap="none" spc="0" normalizeH="0" baseline="0" noProof="0" dirty="0">
              <a:ln>
                <a:noFill/>
              </a:ln>
              <a:solidFill>
                <a:prstClr val="black"/>
              </a:solidFill>
              <a:effectLst/>
              <a:uLnTx/>
              <a:uFillTx/>
              <a:latin typeface="Gill Sans MT" panose="020B0502020104020203"/>
              <a:ea typeface="+mn-ea"/>
              <a:cs typeface="+mn-cs"/>
            </a:endParaRPr>
          </a:p>
        </p:txBody>
      </p:sp>
    </p:spTree>
    <p:extLst>
      <p:ext uri="{BB962C8B-B14F-4D97-AF65-F5344CB8AC3E}">
        <p14:creationId xmlns:p14="http://schemas.microsoft.com/office/powerpoint/2010/main" val="101450295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3522FE7-5A29-4EF6-B1EF-2CA55748A77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9" name="Picture 8">
            <a:extLst>
              <a:ext uri="{FF2B5EF4-FFF2-40B4-BE49-F238E27FC236}">
                <a16:creationId xmlns:a16="http://schemas.microsoft.com/office/drawing/2014/main" id="{C2192E09-EBC7-416C-B887-DFF915D7F43D}"/>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1" name="Straight Connector 10">
            <a:extLst>
              <a:ext uri="{FF2B5EF4-FFF2-40B4-BE49-F238E27FC236}">
                <a16:creationId xmlns:a16="http://schemas.microsoft.com/office/drawing/2014/main" id="{2924498D-E084-44BE-A196-CFCE35564350}"/>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3BBC7667-C352-4842-9AFD-E5C16AD002F4}"/>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15" name="Rectangle 14">
            <a:extLst>
              <a:ext uri="{FF2B5EF4-FFF2-40B4-BE49-F238E27FC236}">
                <a16:creationId xmlns:a16="http://schemas.microsoft.com/office/drawing/2014/main" id="{F8454B2E-D2DB-42C2-A224-BCEC47B8646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ill Sans MT" panose="020B0502020104020203"/>
              <a:ea typeface="+mn-ea"/>
              <a:cs typeface="+mn-cs"/>
            </a:endParaRPr>
          </a:p>
        </p:txBody>
      </p:sp>
      <p:sp>
        <p:nvSpPr>
          <p:cNvPr id="17" name="Rectangle 16">
            <a:extLst>
              <a:ext uri="{FF2B5EF4-FFF2-40B4-BE49-F238E27FC236}">
                <a16:creationId xmlns:a16="http://schemas.microsoft.com/office/drawing/2014/main" id="{08B61146-1CF0-40E1-B66E-C22BD9207E3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ill Sans MT" panose="020B0502020104020203"/>
              <a:ea typeface="+mn-ea"/>
              <a:cs typeface="+mn-cs"/>
            </a:endParaRPr>
          </a:p>
        </p:txBody>
      </p:sp>
      <p:sp>
        <p:nvSpPr>
          <p:cNvPr id="2" name="TextBox 1">
            <a:extLst>
              <a:ext uri="{FF2B5EF4-FFF2-40B4-BE49-F238E27FC236}">
                <a16:creationId xmlns:a16="http://schemas.microsoft.com/office/drawing/2014/main" id="{5E6C4683-F3B0-4823-AF09-67AF89C544BB}"/>
              </a:ext>
            </a:extLst>
          </p:cNvPr>
          <p:cNvSpPr txBox="1"/>
          <p:nvPr/>
        </p:nvSpPr>
        <p:spPr>
          <a:xfrm>
            <a:off x="1964987" y="802298"/>
            <a:ext cx="9089865" cy="3822329"/>
          </a:xfrm>
          <a:prstGeom prst="rect">
            <a:avLst/>
          </a:prstGeom>
        </p:spPr>
        <p:txBody>
          <a:bodyPr vert="horz" lIns="91440" tIns="45720" rIns="91440" bIns="0" rtlCol="0" anchor="b">
            <a:normAutofit/>
          </a:body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5500" b="0" i="0" u="none" strike="noStrike" kern="1200" cap="all" spc="0" normalizeH="0" baseline="0" noProof="0" dirty="0">
                <a:ln>
                  <a:noFill/>
                </a:ln>
                <a:solidFill>
                  <a:srgbClr val="0070C0"/>
                </a:solidFill>
                <a:effectLst/>
                <a:uLnTx/>
                <a:uFillTx/>
                <a:latin typeface="Gill Sans MT" panose="020B0502020104020203"/>
                <a:ea typeface="+mn-ea"/>
                <a:cs typeface="+mn-cs"/>
              </a:rPr>
              <a:t>App design</a:t>
            </a:r>
          </a:p>
        </p:txBody>
      </p:sp>
      <p:cxnSp>
        <p:nvCxnSpPr>
          <p:cNvPr id="19" name="Straight Connector 18">
            <a:extLst>
              <a:ext uri="{FF2B5EF4-FFF2-40B4-BE49-F238E27FC236}">
                <a16:creationId xmlns:a16="http://schemas.microsoft.com/office/drawing/2014/main" id="{7AE5065C-30A9-480A-9E93-74CC1490293D}"/>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776728" y="4735528"/>
            <a:ext cx="8643010" cy="0"/>
          </a:xfrm>
          <a:prstGeom prst="line">
            <a:avLst/>
          </a:prstGeom>
          <a:ln w="31750"/>
        </p:spPr>
        <p:style>
          <a:lnRef idx="3">
            <a:schemeClr val="accent1"/>
          </a:lnRef>
          <a:fillRef idx="0">
            <a:schemeClr val="accent1"/>
          </a:fillRef>
          <a:effectRef idx="2">
            <a:schemeClr val="accent1"/>
          </a:effectRef>
          <a:fontRef idx="minor">
            <a:schemeClr val="tx1"/>
          </a:fontRef>
        </p:style>
      </p:cxnSp>
      <p:pic>
        <p:nvPicPr>
          <p:cNvPr id="4" name="Picture 20">
            <a:extLst>
              <a:ext uri="{FF2B5EF4-FFF2-40B4-BE49-F238E27FC236}">
                <a16:creationId xmlns:a16="http://schemas.microsoft.com/office/drawing/2014/main" id="{2F948680-1810-4961-805C-D0C28E7E93EE}"/>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Tree>
    <p:extLst>
      <p:ext uri="{BB962C8B-B14F-4D97-AF65-F5344CB8AC3E}">
        <p14:creationId xmlns:p14="http://schemas.microsoft.com/office/powerpoint/2010/main" val="91257458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2B55B3D-16DF-439A-AD9B-DC8455A8B70C}"/>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6115108" y="1114425"/>
            <a:ext cx="3318141" cy="4915545"/>
          </a:xfrm>
          <a:prstGeom prst="rect">
            <a:avLst/>
          </a:prstGeom>
        </p:spPr>
      </p:pic>
      <p:sp>
        <p:nvSpPr>
          <p:cNvPr id="16" name="TextBox 15">
            <a:extLst>
              <a:ext uri="{FF2B5EF4-FFF2-40B4-BE49-F238E27FC236}">
                <a16:creationId xmlns:a16="http://schemas.microsoft.com/office/drawing/2014/main" id="{1F5A3613-3460-4E10-82BF-39DBC8D134E7}"/>
              </a:ext>
            </a:extLst>
          </p:cNvPr>
          <p:cNvSpPr txBox="1"/>
          <p:nvPr/>
        </p:nvSpPr>
        <p:spPr>
          <a:xfrm>
            <a:off x="6645029" y="304810"/>
            <a:ext cx="6102220" cy="52322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070C0"/>
                </a:solidFill>
                <a:effectLst/>
                <a:uLnTx/>
                <a:uFillTx/>
                <a:latin typeface="Times New Roman" panose="02020603050405020304" pitchFamily="18" charset="0"/>
                <a:ea typeface="Calibri" panose="020F0502020204030204" pitchFamily="34" charset="0"/>
                <a:cs typeface="+mn-cs"/>
              </a:rPr>
              <a:t>Splash screen</a:t>
            </a:r>
            <a:endParaRPr kumimoji="0" lang="en-US" sz="2800" b="0" i="0" u="none" strike="noStrike" kern="1200" cap="none" spc="0" normalizeH="0" baseline="0" noProof="0" dirty="0">
              <a:ln>
                <a:noFill/>
              </a:ln>
              <a:solidFill>
                <a:srgbClr val="0070C0"/>
              </a:solidFill>
              <a:effectLst/>
              <a:uLnTx/>
              <a:uFillTx/>
              <a:latin typeface="Gill Sans MT" panose="020B0502020104020203"/>
              <a:ea typeface="+mn-ea"/>
              <a:cs typeface="+mn-cs"/>
            </a:endParaRPr>
          </a:p>
        </p:txBody>
      </p:sp>
      <p:pic>
        <p:nvPicPr>
          <p:cNvPr id="18" name="Picture 17" descr="icon">
            <a:extLst>
              <a:ext uri="{FF2B5EF4-FFF2-40B4-BE49-F238E27FC236}">
                <a16:creationId xmlns:a16="http://schemas.microsoft.com/office/drawing/2014/main" id="{1BCCEECB-561C-412C-A701-0CB5F952DFEC}"/>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457325" y="2063115"/>
            <a:ext cx="2895600" cy="2560320"/>
          </a:xfrm>
          <a:prstGeom prst="rect">
            <a:avLst/>
          </a:prstGeom>
          <a:noFill/>
          <a:ln>
            <a:noFill/>
          </a:ln>
        </p:spPr>
      </p:pic>
      <p:sp>
        <p:nvSpPr>
          <p:cNvPr id="22" name="TextBox 21">
            <a:extLst>
              <a:ext uri="{FF2B5EF4-FFF2-40B4-BE49-F238E27FC236}">
                <a16:creationId xmlns:a16="http://schemas.microsoft.com/office/drawing/2014/main" id="{E94AE140-CAD3-4C86-8D59-9891F3EF16F1}"/>
              </a:ext>
            </a:extLst>
          </p:cNvPr>
          <p:cNvSpPr txBox="1"/>
          <p:nvPr/>
        </p:nvSpPr>
        <p:spPr>
          <a:xfrm>
            <a:off x="2182907" y="1396698"/>
            <a:ext cx="6102220" cy="52322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070C0"/>
                </a:solidFill>
                <a:effectLst/>
                <a:uLnTx/>
                <a:uFillTx/>
                <a:latin typeface="Times New Roman" panose="02020603050405020304" pitchFamily="18" charset="0"/>
                <a:ea typeface="Calibri" panose="020F0502020204030204" pitchFamily="34" charset="0"/>
                <a:cs typeface="+mn-cs"/>
              </a:rPr>
              <a:t>App logo</a:t>
            </a:r>
            <a:endParaRPr kumimoji="0" lang="en-US" sz="2800" b="0" i="0" u="none" strike="noStrike" kern="1200" cap="none" spc="0" normalizeH="0" baseline="0" noProof="0" dirty="0">
              <a:ln>
                <a:noFill/>
              </a:ln>
              <a:solidFill>
                <a:srgbClr val="0070C0"/>
              </a:solidFill>
              <a:effectLst/>
              <a:uLnTx/>
              <a:uFillTx/>
              <a:latin typeface="Gill Sans MT" panose="020B0502020104020203"/>
              <a:ea typeface="+mn-ea"/>
              <a:cs typeface="+mn-cs"/>
            </a:endParaRPr>
          </a:p>
        </p:txBody>
      </p:sp>
    </p:spTree>
    <p:extLst>
      <p:ext uri="{BB962C8B-B14F-4D97-AF65-F5344CB8AC3E}">
        <p14:creationId xmlns:p14="http://schemas.microsoft.com/office/powerpoint/2010/main" val="362443886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11101E6-0F74-43AC-8754-7A484470F9BA}"/>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1190625" y="971550"/>
            <a:ext cx="2754630" cy="4914900"/>
          </a:xfrm>
          <a:prstGeom prst="rect">
            <a:avLst/>
          </a:prstGeom>
        </p:spPr>
      </p:pic>
      <p:pic>
        <p:nvPicPr>
          <p:cNvPr id="3" name="Picture 2">
            <a:extLst>
              <a:ext uri="{FF2B5EF4-FFF2-40B4-BE49-F238E27FC236}">
                <a16:creationId xmlns:a16="http://schemas.microsoft.com/office/drawing/2014/main" id="{C0D87B5B-A537-4B9D-87CC-7886C857F566}"/>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4718685" y="1223010"/>
            <a:ext cx="2754630" cy="4914900"/>
          </a:xfrm>
          <a:prstGeom prst="rect">
            <a:avLst/>
          </a:prstGeom>
        </p:spPr>
      </p:pic>
      <p:pic>
        <p:nvPicPr>
          <p:cNvPr id="4" name="Picture 3">
            <a:extLst>
              <a:ext uri="{FF2B5EF4-FFF2-40B4-BE49-F238E27FC236}">
                <a16:creationId xmlns:a16="http://schemas.microsoft.com/office/drawing/2014/main" id="{7B0B0045-A53A-4614-9EEC-E86FEFF71B9E}"/>
              </a:ext>
            </a:extLst>
          </p:cNvPr>
          <p:cNvPicPr/>
          <p:nvPr/>
        </p:nvPicPr>
        <p:blipFill>
          <a:blip r:embed="rId4">
            <a:extLst>
              <a:ext uri="{28A0092B-C50C-407E-A947-70E740481C1C}">
                <a14:useLocalDpi xmlns:a14="http://schemas.microsoft.com/office/drawing/2010/main" val="0"/>
              </a:ext>
            </a:extLst>
          </a:blip>
          <a:stretch>
            <a:fillRect/>
          </a:stretch>
        </p:blipFill>
        <p:spPr>
          <a:xfrm>
            <a:off x="8390203" y="1529521"/>
            <a:ext cx="2754630" cy="4914900"/>
          </a:xfrm>
          <a:prstGeom prst="rect">
            <a:avLst/>
          </a:prstGeom>
        </p:spPr>
      </p:pic>
      <p:cxnSp>
        <p:nvCxnSpPr>
          <p:cNvPr id="5" name="Elbow Connector 12">
            <a:extLst>
              <a:ext uri="{FF2B5EF4-FFF2-40B4-BE49-F238E27FC236}">
                <a16:creationId xmlns:a16="http://schemas.microsoft.com/office/drawing/2014/main" id="{F5702590-A6F9-458C-8725-D476D34BE913}"/>
              </a:ext>
            </a:extLst>
          </p:cNvPr>
          <p:cNvCxnSpPr>
            <a:cxnSpLocks/>
          </p:cNvCxnSpPr>
          <p:nvPr/>
        </p:nvCxnSpPr>
        <p:spPr>
          <a:xfrm>
            <a:off x="3726180" y="4846320"/>
            <a:ext cx="992505" cy="144780"/>
          </a:xfrm>
          <a:prstGeom prst="bentConnector3">
            <a:avLst>
              <a:gd name="adj1" fmla="val 50000"/>
            </a:avLst>
          </a:prstGeom>
          <a:ln>
            <a:solidFill>
              <a:schemeClr val="tx1"/>
            </a:solidFill>
            <a:tailEnd type="triangle"/>
          </a:ln>
        </p:spPr>
        <p:style>
          <a:lnRef idx="3">
            <a:schemeClr val="accent4"/>
          </a:lnRef>
          <a:fillRef idx="0">
            <a:schemeClr val="accent4"/>
          </a:fillRef>
          <a:effectRef idx="2">
            <a:schemeClr val="accent4"/>
          </a:effectRef>
          <a:fontRef idx="minor">
            <a:schemeClr val="tx1"/>
          </a:fontRef>
        </p:style>
      </p:cxnSp>
      <p:cxnSp>
        <p:nvCxnSpPr>
          <p:cNvPr id="7" name="Elbow Connector 13">
            <a:extLst>
              <a:ext uri="{FF2B5EF4-FFF2-40B4-BE49-F238E27FC236}">
                <a16:creationId xmlns:a16="http://schemas.microsoft.com/office/drawing/2014/main" id="{AFDA17A9-0507-4A51-AB86-B5CE7DDD64C8}"/>
              </a:ext>
            </a:extLst>
          </p:cNvPr>
          <p:cNvCxnSpPr>
            <a:cxnSpLocks/>
          </p:cNvCxnSpPr>
          <p:nvPr/>
        </p:nvCxnSpPr>
        <p:spPr>
          <a:xfrm>
            <a:off x="7271385" y="5634990"/>
            <a:ext cx="1118818" cy="502920"/>
          </a:xfrm>
          <a:prstGeom prst="bentConnector3">
            <a:avLst>
              <a:gd name="adj1" fmla="val 50000"/>
            </a:avLst>
          </a:prstGeom>
          <a:ln>
            <a:solidFill>
              <a:schemeClr val="tx1"/>
            </a:solidFill>
            <a:tailEnd type="triangle"/>
          </a:ln>
        </p:spPr>
        <p:style>
          <a:lnRef idx="3">
            <a:schemeClr val="accent4"/>
          </a:lnRef>
          <a:fillRef idx="0">
            <a:schemeClr val="accent4"/>
          </a:fillRef>
          <a:effectRef idx="2">
            <a:schemeClr val="accent4"/>
          </a:effectRef>
          <a:fontRef idx="minor">
            <a:schemeClr val="tx1"/>
          </a:fontRef>
        </p:style>
      </p:cxnSp>
      <p:sp>
        <p:nvSpPr>
          <p:cNvPr id="9" name="TextBox 8">
            <a:extLst>
              <a:ext uri="{FF2B5EF4-FFF2-40B4-BE49-F238E27FC236}">
                <a16:creationId xmlns:a16="http://schemas.microsoft.com/office/drawing/2014/main" id="{4B209FF1-CB1E-4376-B9A3-A30B888AA1F6}"/>
              </a:ext>
            </a:extLst>
          </p:cNvPr>
          <p:cNvSpPr txBox="1"/>
          <p:nvPr/>
        </p:nvSpPr>
        <p:spPr>
          <a:xfrm>
            <a:off x="4222432" y="327660"/>
            <a:ext cx="6102220" cy="523220"/>
          </a:xfrm>
          <a:prstGeom prst="rect">
            <a:avLst/>
          </a:prstGeom>
          <a:noFill/>
        </p:spPr>
        <p:txBody>
          <a:bodyPr wrap="square">
            <a:spAutoFit/>
          </a:bodyPr>
          <a:lstStyle/>
          <a:p>
            <a:pPr marL="457200" marR="0" lvl="1" indent="0" algn="l" defTabSz="4572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070C0"/>
                </a:solidFill>
                <a:effectLst/>
                <a:uLnTx/>
                <a:uFillTx/>
                <a:latin typeface="Times New Roman" panose="02020603050405020304" pitchFamily="18" charset="0"/>
                <a:ea typeface="+mn-ea"/>
                <a:cs typeface="+mn-cs"/>
              </a:rPr>
              <a:t>Onboarding screens</a:t>
            </a:r>
            <a:endParaRPr kumimoji="0" lang="en-US" sz="2800" b="0" i="0" u="none" strike="noStrike" kern="1200" cap="none" spc="0" normalizeH="0" baseline="0" noProof="0" dirty="0">
              <a:ln>
                <a:noFill/>
              </a:ln>
              <a:solidFill>
                <a:srgbClr val="0070C0"/>
              </a:solidFill>
              <a:effectLst/>
              <a:uLnTx/>
              <a:uFillTx/>
              <a:latin typeface="Gill Sans MT" panose="020B0502020104020203"/>
              <a:ea typeface="+mn-ea"/>
              <a:cs typeface="+mn-cs"/>
            </a:endParaRPr>
          </a:p>
        </p:txBody>
      </p:sp>
    </p:spTree>
    <p:extLst>
      <p:ext uri="{BB962C8B-B14F-4D97-AF65-F5344CB8AC3E}">
        <p14:creationId xmlns:p14="http://schemas.microsoft.com/office/powerpoint/2010/main" val="387332609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CE63DFE-D191-4987-9A1E-952A20D880C6}"/>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2118995" y="819785"/>
            <a:ext cx="3977005" cy="5607050"/>
          </a:xfrm>
          <a:prstGeom prst="rect">
            <a:avLst/>
          </a:prstGeom>
        </p:spPr>
      </p:pic>
      <p:pic>
        <p:nvPicPr>
          <p:cNvPr id="3" name="Picture 2">
            <a:extLst>
              <a:ext uri="{FF2B5EF4-FFF2-40B4-BE49-F238E27FC236}">
                <a16:creationId xmlns:a16="http://schemas.microsoft.com/office/drawing/2014/main" id="{55ADCA90-E28C-4578-A537-215D64096184}"/>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6510971" y="819786"/>
            <a:ext cx="3977004" cy="5607049"/>
          </a:xfrm>
          <a:prstGeom prst="rect">
            <a:avLst/>
          </a:prstGeom>
        </p:spPr>
      </p:pic>
      <p:sp>
        <p:nvSpPr>
          <p:cNvPr id="4" name="TextBox 3">
            <a:extLst>
              <a:ext uri="{FF2B5EF4-FFF2-40B4-BE49-F238E27FC236}">
                <a16:creationId xmlns:a16="http://schemas.microsoft.com/office/drawing/2014/main" id="{C7FB1992-F7E4-4D48-8F58-F7158047887D}"/>
              </a:ext>
            </a:extLst>
          </p:cNvPr>
          <p:cNvSpPr txBox="1"/>
          <p:nvPr/>
        </p:nvSpPr>
        <p:spPr>
          <a:xfrm>
            <a:off x="5710335" y="85921"/>
            <a:ext cx="6102220" cy="52322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070C0"/>
                </a:solidFill>
                <a:effectLst/>
                <a:uLnTx/>
                <a:uFillTx/>
                <a:latin typeface="Times New Roman" panose="02020603050405020304" pitchFamily="18" charset="0"/>
                <a:ea typeface="Calibri" panose="020F0502020204030204" pitchFamily="34" charset="0"/>
                <a:cs typeface="+mn-cs"/>
              </a:rPr>
              <a:t>Log in</a:t>
            </a:r>
            <a:endParaRPr kumimoji="0" lang="en-US" sz="2800" b="0" i="0" u="none" strike="noStrike" kern="1200" cap="none" spc="0" normalizeH="0" baseline="0" noProof="0" dirty="0">
              <a:ln>
                <a:noFill/>
              </a:ln>
              <a:solidFill>
                <a:srgbClr val="0070C0"/>
              </a:solidFill>
              <a:effectLst/>
              <a:uLnTx/>
              <a:uFillTx/>
              <a:latin typeface="Gill Sans MT" panose="020B0502020104020203"/>
              <a:ea typeface="+mn-ea"/>
              <a:cs typeface="+mn-cs"/>
            </a:endParaRPr>
          </a:p>
        </p:txBody>
      </p:sp>
    </p:spTree>
    <p:extLst>
      <p:ext uri="{BB962C8B-B14F-4D97-AF65-F5344CB8AC3E}">
        <p14:creationId xmlns:p14="http://schemas.microsoft.com/office/powerpoint/2010/main" val="118449514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31B233E-68CC-4484-B871-1643B9B3545D}"/>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2145030" y="811531"/>
            <a:ext cx="3543300" cy="4989512"/>
          </a:xfrm>
          <a:prstGeom prst="rect">
            <a:avLst/>
          </a:prstGeom>
        </p:spPr>
      </p:pic>
      <p:pic>
        <p:nvPicPr>
          <p:cNvPr id="3" name="Picture 2">
            <a:extLst>
              <a:ext uri="{FF2B5EF4-FFF2-40B4-BE49-F238E27FC236}">
                <a16:creationId xmlns:a16="http://schemas.microsoft.com/office/drawing/2014/main" id="{A8C52EDF-5871-444E-ABAB-60AF38FDF255}"/>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6503672" y="819151"/>
            <a:ext cx="3543298" cy="4989511"/>
          </a:xfrm>
          <a:prstGeom prst="rect">
            <a:avLst/>
          </a:prstGeom>
        </p:spPr>
      </p:pic>
      <p:cxnSp>
        <p:nvCxnSpPr>
          <p:cNvPr id="4" name="Straight Arrow Connector 3">
            <a:extLst>
              <a:ext uri="{FF2B5EF4-FFF2-40B4-BE49-F238E27FC236}">
                <a16:creationId xmlns:a16="http://schemas.microsoft.com/office/drawing/2014/main" id="{3AC28C12-14AB-4F2D-BF74-D70D17943E03}"/>
              </a:ext>
            </a:extLst>
          </p:cNvPr>
          <p:cNvCxnSpPr>
            <a:cxnSpLocks/>
          </p:cNvCxnSpPr>
          <p:nvPr/>
        </p:nvCxnSpPr>
        <p:spPr>
          <a:xfrm flipV="1">
            <a:off x="5353050" y="4823460"/>
            <a:ext cx="1150622" cy="178754"/>
          </a:xfrm>
          <a:prstGeom prst="straightConnector1">
            <a:avLst/>
          </a:prstGeom>
          <a:noFill/>
          <a:ln w="12700" cap="flat" cmpd="sng" algn="ctr">
            <a:solidFill>
              <a:schemeClr val="tx1"/>
            </a:solidFill>
            <a:prstDash val="solid"/>
            <a:miter lim="800000"/>
            <a:tailEnd type="triangle"/>
          </a:ln>
          <a:effectLst/>
        </p:spPr>
      </p:cxnSp>
      <p:sp>
        <p:nvSpPr>
          <p:cNvPr id="6" name="TextBox 5">
            <a:extLst>
              <a:ext uri="{FF2B5EF4-FFF2-40B4-BE49-F238E27FC236}">
                <a16:creationId xmlns:a16="http://schemas.microsoft.com/office/drawing/2014/main" id="{7A5B40B2-B395-4336-9B57-08105805CC87}"/>
              </a:ext>
            </a:extLst>
          </p:cNvPr>
          <p:cNvSpPr txBox="1"/>
          <p:nvPr/>
        </p:nvSpPr>
        <p:spPr>
          <a:xfrm>
            <a:off x="5224211" y="104583"/>
            <a:ext cx="6102220" cy="52322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070C0"/>
                </a:solidFill>
                <a:effectLst/>
                <a:uLnTx/>
                <a:uFillTx/>
                <a:latin typeface="Times New Roman" panose="02020603050405020304" pitchFamily="18" charset="0"/>
                <a:ea typeface="Calibri" panose="020F0502020204030204" pitchFamily="34" charset="0"/>
                <a:cs typeface="+mn-cs"/>
              </a:rPr>
              <a:t>Sign up</a:t>
            </a:r>
            <a:endParaRPr kumimoji="0" lang="en-US" sz="2800" b="0" i="0" u="none" strike="noStrike" kern="1200" cap="none" spc="0" normalizeH="0" baseline="0" noProof="0" dirty="0">
              <a:ln>
                <a:noFill/>
              </a:ln>
              <a:solidFill>
                <a:srgbClr val="0070C0"/>
              </a:solidFill>
              <a:effectLst/>
              <a:uLnTx/>
              <a:uFillTx/>
              <a:latin typeface="Gill Sans MT" panose="020B0502020104020203"/>
              <a:ea typeface="+mn-ea"/>
              <a:cs typeface="+mn-cs"/>
            </a:endParaRPr>
          </a:p>
        </p:txBody>
      </p:sp>
    </p:spTree>
    <p:extLst>
      <p:ext uri="{BB962C8B-B14F-4D97-AF65-F5344CB8AC3E}">
        <p14:creationId xmlns:p14="http://schemas.microsoft.com/office/powerpoint/2010/main" val="308995236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D99D0AA-3CDE-448D-B2B0-675BA0480886}"/>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1360170" y="636270"/>
            <a:ext cx="3173731" cy="4564380"/>
          </a:xfrm>
          <a:prstGeom prst="rect">
            <a:avLst/>
          </a:prstGeom>
        </p:spPr>
      </p:pic>
      <p:pic>
        <p:nvPicPr>
          <p:cNvPr id="3" name="Picture 2">
            <a:extLst>
              <a:ext uri="{FF2B5EF4-FFF2-40B4-BE49-F238E27FC236}">
                <a16:creationId xmlns:a16="http://schemas.microsoft.com/office/drawing/2014/main" id="{58F2A58C-4AAF-454B-9053-ADEB2D1DDF76}"/>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5840730" y="1131570"/>
            <a:ext cx="2857500" cy="4309110"/>
          </a:xfrm>
          <a:prstGeom prst="rect">
            <a:avLst/>
          </a:prstGeom>
        </p:spPr>
      </p:pic>
      <p:pic>
        <p:nvPicPr>
          <p:cNvPr id="4" name="Picture 3">
            <a:extLst>
              <a:ext uri="{FF2B5EF4-FFF2-40B4-BE49-F238E27FC236}">
                <a16:creationId xmlns:a16="http://schemas.microsoft.com/office/drawing/2014/main" id="{51FAA9D1-E60F-43DF-8F1D-830EF05699AC}"/>
              </a:ext>
            </a:extLst>
          </p:cNvPr>
          <p:cNvPicPr/>
          <p:nvPr/>
        </p:nvPicPr>
        <p:blipFill rotWithShape="1">
          <a:blip r:embed="rId4">
            <a:extLst>
              <a:ext uri="{28A0092B-C50C-407E-A947-70E740481C1C}">
                <a14:useLocalDpi xmlns:a14="http://schemas.microsoft.com/office/drawing/2010/main" val="0"/>
              </a:ext>
            </a:extLst>
          </a:blip>
          <a:srcRect t="65625"/>
          <a:stretch/>
        </p:blipFill>
        <p:spPr bwMode="auto">
          <a:xfrm>
            <a:off x="9494520" y="2114550"/>
            <a:ext cx="1912619" cy="1920240"/>
          </a:xfrm>
          <a:prstGeom prst="rect">
            <a:avLst/>
          </a:prstGeom>
          <a:ln>
            <a:noFill/>
          </a:ln>
          <a:extLst>
            <a:ext uri="{53640926-AAD7-44D8-BBD7-CCE9431645EC}">
              <a14:shadowObscured xmlns:a14="http://schemas.microsoft.com/office/drawing/2010/main"/>
            </a:ext>
          </a:extLst>
        </p:spPr>
      </p:pic>
      <p:cxnSp>
        <p:nvCxnSpPr>
          <p:cNvPr id="5" name="Straight Arrow Connector 4">
            <a:extLst>
              <a:ext uri="{FF2B5EF4-FFF2-40B4-BE49-F238E27FC236}">
                <a16:creationId xmlns:a16="http://schemas.microsoft.com/office/drawing/2014/main" id="{871F8165-80CE-4029-A9F7-D6A2B91C2E84}"/>
              </a:ext>
            </a:extLst>
          </p:cNvPr>
          <p:cNvCxnSpPr/>
          <p:nvPr/>
        </p:nvCxnSpPr>
        <p:spPr>
          <a:xfrm>
            <a:off x="4533901" y="1981200"/>
            <a:ext cx="1257300" cy="1196340"/>
          </a:xfrm>
          <a:prstGeom prst="straightConnector1">
            <a:avLst/>
          </a:prstGeom>
          <a:ln>
            <a:solidFill>
              <a:schemeClr val="tx1"/>
            </a:solidFill>
            <a:tailEnd type="triangle"/>
          </a:ln>
        </p:spPr>
        <p:style>
          <a:lnRef idx="2">
            <a:schemeClr val="accent4"/>
          </a:lnRef>
          <a:fillRef idx="0">
            <a:schemeClr val="accent4"/>
          </a:fillRef>
          <a:effectRef idx="1">
            <a:schemeClr val="accent4"/>
          </a:effectRef>
          <a:fontRef idx="minor">
            <a:schemeClr val="tx1"/>
          </a:fontRef>
        </p:style>
      </p:cxnSp>
      <p:cxnSp>
        <p:nvCxnSpPr>
          <p:cNvPr id="6" name="Straight Arrow Connector 5">
            <a:extLst>
              <a:ext uri="{FF2B5EF4-FFF2-40B4-BE49-F238E27FC236}">
                <a16:creationId xmlns:a16="http://schemas.microsoft.com/office/drawing/2014/main" id="{B1596DC1-D803-4540-8AE3-7133496D0554}"/>
              </a:ext>
            </a:extLst>
          </p:cNvPr>
          <p:cNvCxnSpPr>
            <a:cxnSpLocks/>
            <a:endCxn id="4" idx="1"/>
          </p:cNvCxnSpPr>
          <p:nvPr/>
        </p:nvCxnSpPr>
        <p:spPr>
          <a:xfrm>
            <a:off x="7315200" y="2114550"/>
            <a:ext cx="2179320" cy="960120"/>
          </a:xfrm>
          <a:prstGeom prst="straightConnector1">
            <a:avLst/>
          </a:prstGeom>
          <a:ln>
            <a:solidFill>
              <a:schemeClr val="tx1"/>
            </a:solidFill>
            <a:tailEnd type="triangle"/>
          </a:ln>
        </p:spPr>
        <p:style>
          <a:lnRef idx="2">
            <a:schemeClr val="accent4"/>
          </a:lnRef>
          <a:fillRef idx="0">
            <a:schemeClr val="accent4"/>
          </a:fillRef>
          <a:effectRef idx="1">
            <a:schemeClr val="accent4"/>
          </a:effectRef>
          <a:fontRef idx="minor">
            <a:schemeClr val="tx1"/>
          </a:fontRef>
        </p:style>
      </p:cxnSp>
      <p:sp>
        <p:nvSpPr>
          <p:cNvPr id="10" name="TextBox 9">
            <a:extLst>
              <a:ext uri="{FF2B5EF4-FFF2-40B4-BE49-F238E27FC236}">
                <a16:creationId xmlns:a16="http://schemas.microsoft.com/office/drawing/2014/main" id="{4EA86DCE-3EE7-4457-BA74-FAFB6E8BCED3}"/>
              </a:ext>
            </a:extLst>
          </p:cNvPr>
          <p:cNvSpPr txBox="1"/>
          <p:nvPr/>
        </p:nvSpPr>
        <p:spPr>
          <a:xfrm>
            <a:off x="5840730" y="272534"/>
            <a:ext cx="6102220" cy="52322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070C0"/>
                </a:solidFill>
                <a:effectLst/>
                <a:uLnTx/>
                <a:uFillTx/>
                <a:latin typeface="Times New Roman" panose="02020603050405020304" pitchFamily="18" charset="0"/>
                <a:ea typeface="Calibri" panose="020F0502020204030204" pitchFamily="34" charset="0"/>
                <a:cs typeface="+mn-cs"/>
              </a:rPr>
              <a:t>Profile page</a:t>
            </a:r>
            <a:endParaRPr kumimoji="0" lang="en-US" sz="2800" b="0" i="0" u="none" strike="noStrike" kern="1200" cap="none" spc="0" normalizeH="0" baseline="0" noProof="0" dirty="0">
              <a:ln>
                <a:noFill/>
              </a:ln>
              <a:solidFill>
                <a:srgbClr val="0070C0"/>
              </a:solidFill>
              <a:effectLst/>
              <a:uLnTx/>
              <a:uFillTx/>
              <a:latin typeface="Gill Sans MT" panose="020B0502020104020203"/>
              <a:ea typeface="+mn-ea"/>
              <a:cs typeface="+mn-cs"/>
            </a:endParaRPr>
          </a:p>
        </p:txBody>
      </p:sp>
    </p:spTree>
    <p:extLst>
      <p:ext uri="{BB962C8B-B14F-4D97-AF65-F5344CB8AC3E}">
        <p14:creationId xmlns:p14="http://schemas.microsoft.com/office/powerpoint/2010/main" val="381743462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B227687-F83F-4399-94B1-0C66D3C2806D}"/>
              </a:ext>
            </a:extLst>
          </p:cNvPr>
          <p:cNvPicPr/>
          <p:nvPr/>
        </p:nvPicPr>
        <p:blipFill rotWithShape="1">
          <a:blip r:embed="rId2" cstate="print">
            <a:extLst>
              <a:ext uri="{28A0092B-C50C-407E-A947-70E740481C1C}">
                <a14:useLocalDpi xmlns:a14="http://schemas.microsoft.com/office/drawing/2010/main" val="0"/>
              </a:ext>
            </a:extLst>
          </a:blip>
          <a:srcRect b="6202"/>
          <a:stretch/>
        </p:blipFill>
        <p:spPr bwMode="auto">
          <a:xfrm>
            <a:off x="1017271" y="556260"/>
            <a:ext cx="3577590" cy="4747260"/>
          </a:xfrm>
          <a:prstGeom prst="rect">
            <a:avLst/>
          </a:prstGeom>
          <a:ln>
            <a:noFill/>
          </a:ln>
          <a:extLst>
            <a:ext uri="{53640926-AAD7-44D8-BBD7-CCE9431645EC}">
              <a14:shadowObscured xmlns:a14="http://schemas.microsoft.com/office/drawing/2010/main"/>
            </a:ext>
          </a:extLst>
        </p:spPr>
      </p:pic>
      <p:pic>
        <p:nvPicPr>
          <p:cNvPr id="3" name="Picture 2">
            <a:extLst>
              <a:ext uri="{FF2B5EF4-FFF2-40B4-BE49-F238E27FC236}">
                <a16:creationId xmlns:a16="http://schemas.microsoft.com/office/drawing/2014/main" id="{E498131E-7032-49B0-9E05-540DF901338D}"/>
              </a:ext>
            </a:extLst>
          </p:cNvPr>
          <p:cNvPicPr/>
          <p:nvPr/>
        </p:nvPicPr>
        <p:blipFill rotWithShape="1">
          <a:blip r:embed="rId3" cstate="print">
            <a:extLst>
              <a:ext uri="{28A0092B-C50C-407E-A947-70E740481C1C}">
                <a14:useLocalDpi xmlns:a14="http://schemas.microsoft.com/office/drawing/2010/main" val="0"/>
              </a:ext>
            </a:extLst>
          </a:blip>
          <a:srcRect b="6673"/>
          <a:stretch/>
        </p:blipFill>
        <p:spPr bwMode="auto">
          <a:xfrm>
            <a:off x="5327333" y="1303020"/>
            <a:ext cx="2983230" cy="4088130"/>
          </a:xfrm>
          <a:prstGeom prst="rect">
            <a:avLst/>
          </a:prstGeom>
          <a:ln>
            <a:noFill/>
          </a:ln>
          <a:extLst>
            <a:ext uri="{53640926-AAD7-44D8-BBD7-CCE9431645EC}">
              <a14:shadowObscured xmlns:a14="http://schemas.microsoft.com/office/drawing/2010/main"/>
            </a:ext>
          </a:extLst>
        </p:spPr>
      </p:pic>
      <p:pic>
        <p:nvPicPr>
          <p:cNvPr id="4" name="Picture 3">
            <a:extLst>
              <a:ext uri="{FF2B5EF4-FFF2-40B4-BE49-F238E27FC236}">
                <a16:creationId xmlns:a16="http://schemas.microsoft.com/office/drawing/2014/main" id="{E3110BB7-A6E8-4937-A389-46EB102B1299}"/>
              </a:ext>
            </a:extLst>
          </p:cNvPr>
          <p:cNvPicPr/>
          <p:nvPr/>
        </p:nvPicPr>
        <p:blipFill rotWithShape="1">
          <a:blip r:embed="rId4" cstate="print">
            <a:extLst>
              <a:ext uri="{28A0092B-C50C-407E-A947-70E740481C1C}">
                <a14:useLocalDpi xmlns:a14="http://schemas.microsoft.com/office/drawing/2010/main" val="0"/>
              </a:ext>
            </a:extLst>
          </a:blip>
          <a:srcRect t="679" b="6494"/>
          <a:stretch/>
        </p:blipFill>
        <p:spPr bwMode="auto">
          <a:xfrm>
            <a:off x="8310563" y="1303020"/>
            <a:ext cx="2983230" cy="4088130"/>
          </a:xfrm>
          <a:prstGeom prst="rect">
            <a:avLst/>
          </a:prstGeom>
          <a:ln>
            <a:noFill/>
          </a:ln>
          <a:extLst>
            <a:ext uri="{53640926-AAD7-44D8-BBD7-CCE9431645EC}">
              <a14:shadowObscured xmlns:a14="http://schemas.microsoft.com/office/drawing/2010/main"/>
            </a:ext>
          </a:extLst>
        </p:spPr>
      </p:pic>
      <p:cxnSp>
        <p:nvCxnSpPr>
          <p:cNvPr id="5" name="Curved Connector 105">
            <a:extLst>
              <a:ext uri="{FF2B5EF4-FFF2-40B4-BE49-F238E27FC236}">
                <a16:creationId xmlns:a16="http://schemas.microsoft.com/office/drawing/2014/main" id="{5B77F37F-3060-464D-85ED-D28E90896D1E}"/>
              </a:ext>
            </a:extLst>
          </p:cNvPr>
          <p:cNvCxnSpPr>
            <a:cxnSpLocks/>
          </p:cNvCxnSpPr>
          <p:nvPr/>
        </p:nvCxnSpPr>
        <p:spPr>
          <a:xfrm flipV="1">
            <a:off x="2948940" y="3429000"/>
            <a:ext cx="2286000" cy="1078230"/>
          </a:xfrm>
          <a:prstGeom prst="curvedConnector3">
            <a:avLst/>
          </a:prstGeom>
          <a:ln>
            <a:solidFill>
              <a:schemeClr val="tx1"/>
            </a:solidFill>
            <a:tailEnd type="triangle"/>
          </a:ln>
        </p:spPr>
        <p:style>
          <a:lnRef idx="2">
            <a:schemeClr val="accent4"/>
          </a:lnRef>
          <a:fillRef idx="0">
            <a:schemeClr val="accent4"/>
          </a:fillRef>
          <a:effectRef idx="1">
            <a:schemeClr val="accent4"/>
          </a:effectRef>
          <a:fontRef idx="minor">
            <a:schemeClr val="tx1"/>
          </a:fontRef>
        </p:style>
      </p:cxnSp>
      <p:sp>
        <p:nvSpPr>
          <p:cNvPr id="7" name="TextBox 6">
            <a:extLst>
              <a:ext uri="{FF2B5EF4-FFF2-40B4-BE49-F238E27FC236}">
                <a16:creationId xmlns:a16="http://schemas.microsoft.com/office/drawing/2014/main" id="{C7B890D1-D7D4-4998-A636-901058C0EDEC}"/>
              </a:ext>
            </a:extLst>
          </p:cNvPr>
          <p:cNvSpPr txBox="1"/>
          <p:nvPr/>
        </p:nvSpPr>
        <p:spPr>
          <a:xfrm>
            <a:off x="5259453" y="216550"/>
            <a:ext cx="6102220" cy="52322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070C0"/>
                </a:solidFill>
                <a:effectLst/>
                <a:uLnTx/>
                <a:uFillTx/>
                <a:latin typeface="Times New Roman" panose="02020603050405020304" pitchFamily="18" charset="0"/>
                <a:ea typeface="Calibri" panose="020F0502020204030204" pitchFamily="34" charset="0"/>
                <a:cs typeface="+mn-cs"/>
              </a:rPr>
              <a:t>Why your baby crying?</a:t>
            </a:r>
            <a:endParaRPr kumimoji="0" lang="en-US" sz="2800" b="0" i="0" u="none" strike="noStrike" kern="1200" cap="none" spc="0" normalizeH="0" baseline="0" noProof="0" dirty="0">
              <a:ln>
                <a:noFill/>
              </a:ln>
              <a:solidFill>
                <a:srgbClr val="0070C0"/>
              </a:solidFill>
              <a:effectLst/>
              <a:uLnTx/>
              <a:uFillTx/>
              <a:latin typeface="Gill Sans MT" panose="020B0502020104020203"/>
              <a:ea typeface="+mn-ea"/>
              <a:cs typeface="+mn-cs"/>
            </a:endParaRPr>
          </a:p>
        </p:txBody>
      </p:sp>
    </p:spTree>
    <p:extLst>
      <p:ext uri="{BB962C8B-B14F-4D97-AF65-F5344CB8AC3E}">
        <p14:creationId xmlns:p14="http://schemas.microsoft.com/office/powerpoint/2010/main" val="40651501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
            </a:r>
            <a:br>
              <a:rPr lang="en-US" dirty="0" smtClean="0"/>
            </a:br>
            <a:r>
              <a:rPr lang="en-US" b="1" cap="none" dirty="0" smtClean="0">
                <a:solidFill>
                  <a:srgbClr val="0060A8"/>
                </a:solidFill>
              </a:rPr>
              <a:t>Baby Cry Language</a:t>
            </a:r>
            <a:endParaRPr lang="en-US" b="1" cap="none" dirty="0"/>
          </a:p>
        </p:txBody>
      </p:sp>
      <p:sp>
        <p:nvSpPr>
          <p:cNvPr id="5" name="Content Placeholder 4"/>
          <p:cNvSpPr>
            <a:spLocks noGrp="1"/>
          </p:cNvSpPr>
          <p:nvPr>
            <p:ph idx="1"/>
          </p:nvPr>
        </p:nvSpPr>
        <p:spPr/>
        <p:txBody>
          <a:bodyPr>
            <a:normAutofit/>
          </a:bodyPr>
          <a:lstStyle/>
          <a:p>
            <a:r>
              <a:rPr lang="en-US" sz="2700" dirty="0" smtClean="0"/>
              <a:t>Babies </a:t>
            </a:r>
            <a:r>
              <a:rPr lang="en-US" sz="2700" dirty="0"/>
              <a:t>have their own language and, interestingly, it’s the same no matter where your </a:t>
            </a:r>
            <a:r>
              <a:rPr lang="en-US" sz="2700" dirty="0" smtClean="0"/>
              <a:t>baby </a:t>
            </a:r>
            <a:r>
              <a:rPr lang="en-US" sz="2700" dirty="0"/>
              <a:t>was </a:t>
            </a:r>
            <a:r>
              <a:rPr lang="en-US" sz="2700" dirty="0" smtClean="0"/>
              <a:t>born</a:t>
            </a:r>
          </a:p>
          <a:p>
            <a:r>
              <a:rPr lang="en-US" sz="2700" dirty="0" smtClean="0"/>
              <a:t>This language discover by </a:t>
            </a:r>
            <a:r>
              <a:rPr lang="en-US" sz="2700" dirty="0" smtClean="0">
                <a:solidFill>
                  <a:srgbClr val="C00000"/>
                </a:solidFill>
              </a:rPr>
              <a:t>Priscilla </a:t>
            </a:r>
            <a:r>
              <a:rPr lang="en-US" sz="2700" dirty="0">
                <a:solidFill>
                  <a:srgbClr val="C00000"/>
                </a:solidFill>
              </a:rPr>
              <a:t>Dunstan</a:t>
            </a:r>
            <a:r>
              <a:rPr lang="en-US" sz="2700" dirty="0"/>
              <a:t>, an Australian opera </a:t>
            </a:r>
            <a:r>
              <a:rPr lang="en-US" sz="2700" dirty="0" smtClean="0"/>
              <a:t>singer</a:t>
            </a:r>
          </a:p>
          <a:p>
            <a:r>
              <a:rPr lang="en-US" sz="2700" dirty="0"/>
              <a:t>there are </a:t>
            </a:r>
            <a:r>
              <a:rPr lang="en-US" sz="2700" dirty="0">
                <a:solidFill>
                  <a:srgbClr val="C00000"/>
                </a:solidFill>
              </a:rPr>
              <a:t>five</a:t>
            </a:r>
            <a:r>
              <a:rPr lang="en-US" sz="2700" dirty="0"/>
              <a:t> basic sounds your baby makes just before crying</a:t>
            </a:r>
            <a:endParaRPr lang="en-US" sz="2700" dirty="0" smtClean="0"/>
          </a:p>
        </p:txBody>
      </p:sp>
    </p:spTree>
    <p:extLst>
      <p:ext uri="{BB962C8B-B14F-4D97-AF65-F5344CB8AC3E}">
        <p14:creationId xmlns:p14="http://schemas.microsoft.com/office/powerpoint/2010/main" val="1882088476"/>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4D31686-DF70-4F32-BAC6-804DFBFADED6}"/>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372348" y="819830"/>
            <a:ext cx="3676315" cy="5218340"/>
          </a:xfrm>
          <a:prstGeom prst="rect">
            <a:avLst/>
          </a:prstGeom>
        </p:spPr>
      </p:pic>
      <p:pic>
        <p:nvPicPr>
          <p:cNvPr id="3" name="Picture 2">
            <a:extLst>
              <a:ext uri="{FF2B5EF4-FFF2-40B4-BE49-F238E27FC236}">
                <a16:creationId xmlns:a16="http://schemas.microsoft.com/office/drawing/2014/main" id="{E0B23292-E153-4120-B607-92E93EA9CE49}"/>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4257842" y="819830"/>
            <a:ext cx="3676315" cy="5218340"/>
          </a:xfrm>
          <a:prstGeom prst="rect">
            <a:avLst/>
          </a:prstGeom>
        </p:spPr>
      </p:pic>
      <p:pic>
        <p:nvPicPr>
          <p:cNvPr id="5" name="Picture 4">
            <a:extLst>
              <a:ext uri="{FF2B5EF4-FFF2-40B4-BE49-F238E27FC236}">
                <a16:creationId xmlns:a16="http://schemas.microsoft.com/office/drawing/2014/main" id="{A7EBCB25-E668-409F-879B-7E84CBFC4D30}"/>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8143337" y="819830"/>
            <a:ext cx="3676315" cy="5218340"/>
          </a:xfrm>
          <a:prstGeom prst="rect">
            <a:avLst/>
          </a:prstGeom>
        </p:spPr>
      </p:pic>
      <p:sp>
        <p:nvSpPr>
          <p:cNvPr id="9" name="TextBox 8">
            <a:extLst>
              <a:ext uri="{FF2B5EF4-FFF2-40B4-BE49-F238E27FC236}">
                <a16:creationId xmlns:a16="http://schemas.microsoft.com/office/drawing/2014/main" id="{2DD25A0F-3B5A-4385-A47A-B9BB0ACCDBA8}"/>
              </a:ext>
            </a:extLst>
          </p:cNvPr>
          <p:cNvSpPr txBox="1"/>
          <p:nvPr/>
        </p:nvSpPr>
        <p:spPr>
          <a:xfrm>
            <a:off x="4637314" y="93306"/>
            <a:ext cx="6102220" cy="52322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070C0"/>
                </a:solidFill>
                <a:effectLst/>
                <a:uLnTx/>
                <a:uFillTx/>
                <a:latin typeface="Times New Roman" panose="02020603050405020304" pitchFamily="18" charset="0"/>
                <a:ea typeface="Calibri" panose="020F0502020204030204" pitchFamily="34" charset="0"/>
                <a:cs typeface="+mn-cs"/>
              </a:rPr>
              <a:t>Info screens</a:t>
            </a:r>
            <a:endParaRPr kumimoji="0" lang="en-US" sz="2800" b="0" i="0" u="none" strike="noStrike" kern="1200" cap="none" spc="0" normalizeH="0" baseline="0" noProof="0" dirty="0">
              <a:ln>
                <a:noFill/>
              </a:ln>
              <a:solidFill>
                <a:srgbClr val="0070C0"/>
              </a:solidFill>
              <a:effectLst/>
              <a:uLnTx/>
              <a:uFillTx/>
              <a:latin typeface="Gill Sans MT" panose="020B0502020104020203"/>
              <a:ea typeface="+mn-ea"/>
              <a:cs typeface="+mn-cs"/>
            </a:endParaRPr>
          </a:p>
        </p:txBody>
      </p:sp>
    </p:spTree>
    <p:extLst>
      <p:ext uri="{BB962C8B-B14F-4D97-AF65-F5344CB8AC3E}">
        <p14:creationId xmlns:p14="http://schemas.microsoft.com/office/powerpoint/2010/main" val="5417728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C0350CB-0160-4CD3-A4AB-CE0F65DFD934}"/>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8227496" y="967857"/>
            <a:ext cx="3676314" cy="5218340"/>
          </a:xfrm>
          <a:prstGeom prst="rect">
            <a:avLst/>
          </a:prstGeom>
        </p:spPr>
      </p:pic>
      <p:pic>
        <p:nvPicPr>
          <p:cNvPr id="3" name="Picture 2">
            <a:extLst>
              <a:ext uri="{FF2B5EF4-FFF2-40B4-BE49-F238E27FC236}">
                <a16:creationId xmlns:a16="http://schemas.microsoft.com/office/drawing/2014/main" id="{8B900516-BDA6-495A-A4CD-43503B302018}"/>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4257843" y="967857"/>
            <a:ext cx="3676314" cy="5218340"/>
          </a:xfrm>
          <a:prstGeom prst="rect">
            <a:avLst/>
          </a:prstGeom>
        </p:spPr>
      </p:pic>
      <p:pic>
        <p:nvPicPr>
          <p:cNvPr id="5" name="Picture 4">
            <a:extLst>
              <a:ext uri="{FF2B5EF4-FFF2-40B4-BE49-F238E27FC236}">
                <a16:creationId xmlns:a16="http://schemas.microsoft.com/office/drawing/2014/main" id="{D86AC840-9855-4CF6-94FF-8D311526C0BC}"/>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288190" y="967857"/>
            <a:ext cx="3676314" cy="5218340"/>
          </a:xfrm>
          <a:prstGeom prst="rect">
            <a:avLst/>
          </a:prstGeom>
        </p:spPr>
      </p:pic>
      <p:sp>
        <p:nvSpPr>
          <p:cNvPr id="6" name="TextBox 5">
            <a:extLst>
              <a:ext uri="{FF2B5EF4-FFF2-40B4-BE49-F238E27FC236}">
                <a16:creationId xmlns:a16="http://schemas.microsoft.com/office/drawing/2014/main" id="{CEB07A4F-FD79-454F-8595-94DD44015578}"/>
              </a:ext>
            </a:extLst>
          </p:cNvPr>
          <p:cNvSpPr txBox="1"/>
          <p:nvPr/>
        </p:nvSpPr>
        <p:spPr>
          <a:xfrm>
            <a:off x="4730621" y="123244"/>
            <a:ext cx="6102220" cy="52322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070C0"/>
                </a:solidFill>
                <a:effectLst/>
                <a:uLnTx/>
                <a:uFillTx/>
                <a:latin typeface="Times New Roman" panose="02020603050405020304" pitchFamily="18" charset="0"/>
                <a:ea typeface="Calibri" panose="020F0502020204030204" pitchFamily="34" charset="0"/>
                <a:cs typeface="+mn-cs"/>
              </a:rPr>
              <a:t>Info screens</a:t>
            </a:r>
            <a:endParaRPr kumimoji="0" lang="en-US" sz="2800" b="0" i="0" u="none" strike="noStrike" kern="1200" cap="none" spc="0" normalizeH="0" baseline="0" noProof="0" dirty="0">
              <a:ln>
                <a:noFill/>
              </a:ln>
              <a:solidFill>
                <a:srgbClr val="0070C0"/>
              </a:solidFill>
              <a:effectLst/>
              <a:uLnTx/>
              <a:uFillTx/>
              <a:latin typeface="Gill Sans MT" panose="020B0502020104020203"/>
              <a:ea typeface="+mn-ea"/>
              <a:cs typeface="+mn-cs"/>
            </a:endParaRPr>
          </a:p>
        </p:txBody>
      </p:sp>
    </p:spTree>
    <p:extLst>
      <p:ext uri="{BB962C8B-B14F-4D97-AF65-F5344CB8AC3E}">
        <p14:creationId xmlns:p14="http://schemas.microsoft.com/office/powerpoint/2010/main" val="419944567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2D3AFEA-38C2-45EA-AA21-CC9A48C7C066}"/>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2063855" y="777395"/>
            <a:ext cx="3851910" cy="5608320"/>
          </a:xfrm>
          <a:prstGeom prst="rect">
            <a:avLst/>
          </a:prstGeom>
        </p:spPr>
      </p:pic>
      <p:pic>
        <p:nvPicPr>
          <p:cNvPr id="3" name="Picture 2">
            <a:extLst>
              <a:ext uri="{FF2B5EF4-FFF2-40B4-BE49-F238E27FC236}">
                <a16:creationId xmlns:a16="http://schemas.microsoft.com/office/drawing/2014/main" id="{9755684C-E96E-4899-9B48-E364141D8100}"/>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6096000" y="777395"/>
            <a:ext cx="3851910" cy="5608320"/>
          </a:xfrm>
          <a:prstGeom prst="rect">
            <a:avLst/>
          </a:prstGeom>
        </p:spPr>
      </p:pic>
      <p:sp>
        <p:nvSpPr>
          <p:cNvPr id="4" name="TextBox 3">
            <a:extLst>
              <a:ext uri="{FF2B5EF4-FFF2-40B4-BE49-F238E27FC236}">
                <a16:creationId xmlns:a16="http://schemas.microsoft.com/office/drawing/2014/main" id="{F86F6972-ED8C-4653-BF97-555CA0996089}"/>
              </a:ext>
            </a:extLst>
          </p:cNvPr>
          <p:cNvSpPr txBox="1"/>
          <p:nvPr/>
        </p:nvSpPr>
        <p:spPr>
          <a:xfrm>
            <a:off x="5243804" y="95253"/>
            <a:ext cx="6102220" cy="52322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070C0"/>
                </a:solidFill>
                <a:effectLst/>
                <a:uLnTx/>
                <a:uFillTx/>
                <a:latin typeface="Times New Roman" panose="02020603050405020304" pitchFamily="18" charset="0"/>
                <a:ea typeface="Calibri" panose="020F0502020204030204" pitchFamily="34" charset="0"/>
                <a:cs typeface="+mn-cs"/>
              </a:rPr>
              <a:t>Chats</a:t>
            </a:r>
            <a:endParaRPr kumimoji="0" lang="en-US" sz="2800" b="0" i="0" u="none" strike="noStrike" kern="1200" cap="none" spc="0" normalizeH="0" baseline="0" noProof="0" dirty="0">
              <a:ln>
                <a:noFill/>
              </a:ln>
              <a:solidFill>
                <a:srgbClr val="0070C0"/>
              </a:solidFill>
              <a:effectLst/>
              <a:uLnTx/>
              <a:uFillTx/>
              <a:latin typeface="Gill Sans MT" panose="020B0502020104020203"/>
              <a:ea typeface="+mn-ea"/>
              <a:cs typeface="+mn-cs"/>
            </a:endParaRPr>
          </a:p>
        </p:txBody>
      </p:sp>
    </p:spTree>
    <p:extLst>
      <p:ext uri="{BB962C8B-B14F-4D97-AF65-F5344CB8AC3E}">
        <p14:creationId xmlns:p14="http://schemas.microsoft.com/office/powerpoint/2010/main" val="306234540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algn="ctr"/>
            <a:r>
              <a:rPr lang="en-US" b="1" cap="none" dirty="0" smtClean="0">
                <a:solidFill>
                  <a:srgbClr val="0070C0"/>
                </a:solidFill>
                <a:effectLst>
                  <a:outerShdw blurRad="38100" dist="38100" dir="2700000" algn="tl">
                    <a:srgbClr val="000000">
                      <a:alpha val="43137"/>
                    </a:srgbClr>
                  </a:outerShdw>
                </a:effectLst>
              </a:rPr>
              <a:t>Thank you</a:t>
            </a:r>
            <a:endParaRPr lang="en-US" b="1" cap="none" dirty="0">
              <a:solidFill>
                <a:srgbClr val="0070C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0474138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358231" y="291012"/>
            <a:ext cx="9604375" cy="1058863"/>
          </a:xfrm>
        </p:spPr>
        <p:txBody>
          <a:bodyPr/>
          <a:lstStyle/>
          <a:p>
            <a:r>
              <a:rPr lang="en-US" b="1" cap="none" dirty="0" smtClean="0">
                <a:solidFill>
                  <a:srgbClr val="0060A8"/>
                </a:solidFill>
              </a:rPr>
              <a:t>Baby Cry Language</a:t>
            </a:r>
            <a:endParaRPr lang="en-US" b="1" cap="none" dirty="0">
              <a:solidFill>
                <a:srgbClr val="0060A8"/>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67250" y="2166257"/>
            <a:ext cx="2613116" cy="2613116"/>
          </a:xfrm>
          <a:prstGeom prst="rect">
            <a:avLst/>
          </a:prstGeom>
        </p:spPr>
      </p:pic>
      <p:graphicFrame>
        <p:nvGraphicFramePr>
          <p:cNvPr id="6" name="Diagram 5"/>
          <p:cNvGraphicFramePr/>
          <p:nvPr>
            <p:extLst>
              <p:ext uri="{D42A27DB-BD31-4B8C-83A1-F6EECF244321}">
                <p14:modId xmlns:p14="http://schemas.microsoft.com/office/powerpoint/2010/main" val="1633773359"/>
              </p:ext>
            </p:extLst>
          </p:nvPr>
        </p:nvGraphicFramePr>
        <p:xfrm>
          <a:off x="892356" y="421640"/>
          <a:ext cx="10162903" cy="584732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0629701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a:xfrm>
            <a:off x="1428205" y="1188066"/>
            <a:ext cx="9609229" cy="1059305"/>
          </a:xfrm>
        </p:spPr>
        <p:txBody>
          <a:bodyPr/>
          <a:lstStyle/>
          <a:p>
            <a:r>
              <a:rPr lang="en-US" b="1" cap="none" dirty="0" smtClean="0">
                <a:solidFill>
                  <a:srgbClr val="0060A8"/>
                </a:solidFill>
              </a:rPr>
              <a:t>Goal of our Application</a:t>
            </a:r>
            <a:endParaRPr lang="en-US" b="1" cap="none" dirty="0">
              <a:solidFill>
                <a:srgbClr val="0060A8"/>
              </a:solidFill>
            </a:endParaRPr>
          </a:p>
        </p:txBody>
      </p:sp>
      <p:pic>
        <p:nvPicPr>
          <p:cNvPr id="14" name="final with no name (online-video-cutter.com)">
            <a:hlinkClick r:id="" action="ppaction://media"/>
          </p:cNvPr>
          <p:cNvPicPr>
            <a:picLocks noGrp="1" noChangeAspect="1"/>
          </p:cNvPicPr>
          <p:nvPr>
            <p:ph sz="half" idx="1"/>
            <a:videoFile r:link="rId2"/>
            <p:extLst>
              <p:ext uri="{DAA4B4D4-6D71-4841-9C94-3DE7FCFB9230}">
                <p14:media xmlns:p14="http://schemas.microsoft.com/office/powerpoint/2010/main" r:embed="rId1"/>
              </p:ext>
            </p:extLst>
          </p:nvPr>
        </p:nvPicPr>
        <p:blipFill>
          <a:blip r:embed="rId6"/>
          <a:stretch>
            <a:fillRect/>
          </a:stretch>
        </p:blipFill>
        <p:spPr>
          <a:xfrm>
            <a:off x="923107" y="2401706"/>
            <a:ext cx="4547414" cy="3422650"/>
          </a:xfrm>
          <a:prstGeom prst="roundRect">
            <a:avLst>
              <a:gd name="adj" fmla="val 5299"/>
            </a:avLst>
          </a:prstGeom>
          <a:ln>
            <a:noFill/>
          </a:ln>
          <a:effectLst/>
          <a:scene3d>
            <a:camera prst="orthographicFront"/>
            <a:lightRig rig="balanced" dir="t"/>
          </a:scene3d>
          <a:sp3d prstMaterial="plastic">
            <a:bevelT/>
            <a:contourClr>
              <a:srgbClr val="FFFFFF"/>
            </a:contourClr>
          </a:sp3d>
        </p:spPr>
      </p:pic>
      <p:pic>
        <p:nvPicPr>
          <p:cNvPr id="17" name="with name final">
            <a:hlinkClick r:id="" action="ppaction://media"/>
          </p:cNvPr>
          <p:cNvPicPr>
            <a:picLocks noGrp="1" noChangeAspect="1"/>
          </p:cNvPicPr>
          <p:nvPr>
            <p:ph sz="half" idx="2"/>
            <a:videoFile r:link="rId4"/>
            <p:extLst>
              <p:ext uri="{DAA4B4D4-6D71-4841-9C94-3DE7FCFB9230}">
                <p14:media xmlns:p14="http://schemas.microsoft.com/office/powerpoint/2010/main" r:embed="rId3"/>
              </p:ext>
            </p:extLst>
          </p:nvPr>
        </p:nvPicPr>
        <p:blipFill>
          <a:blip r:embed="rId7"/>
          <a:stretch>
            <a:fillRect/>
          </a:stretch>
        </p:blipFill>
        <p:spPr>
          <a:xfrm>
            <a:off x="6857638" y="2401706"/>
            <a:ext cx="4645025" cy="3422650"/>
          </a:xfrm>
          <a:prstGeom prst="roundRect">
            <a:avLst>
              <a:gd name="adj" fmla="val 5299"/>
            </a:avLst>
          </a:prstGeom>
          <a:ln>
            <a:noFill/>
          </a:ln>
          <a:effectLst/>
          <a:scene3d>
            <a:camera prst="orthographicFront"/>
            <a:lightRig rig="balanced" dir="t"/>
          </a:scene3d>
          <a:sp3d prstMaterial="plastic">
            <a:bevelT/>
            <a:contourClr>
              <a:srgbClr val="FFFFFF"/>
            </a:contourClr>
          </a:sp3d>
        </p:spPr>
      </p:pic>
      <p:sp>
        <p:nvSpPr>
          <p:cNvPr id="18" name="Chevron 17"/>
          <p:cNvSpPr/>
          <p:nvPr/>
        </p:nvSpPr>
        <p:spPr>
          <a:xfrm>
            <a:off x="5667691" y="3274423"/>
            <a:ext cx="992777" cy="1071154"/>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0" name="Chevron 19"/>
          <p:cNvSpPr/>
          <p:nvPr/>
        </p:nvSpPr>
        <p:spPr>
          <a:xfrm>
            <a:off x="5599611" y="3614057"/>
            <a:ext cx="287383" cy="418012"/>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51392477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14"/>
                                        </p:tgtEl>
                                      </p:cBhvr>
                                    </p:cmd>
                                  </p:childTnLst>
                                </p:cTn>
                              </p:par>
                            </p:childTnLst>
                          </p:cTn>
                        </p:par>
                      </p:childTnLst>
                    </p:cTn>
                  </p:par>
                </p:childTnLst>
              </p:cTn>
              <p:nextCondLst>
                <p:cond evt="onClick" delay="0">
                  <p:tgtEl>
                    <p:spTgt spid="14"/>
                  </p:tgtEl>
                </p:cond>
              </p:nextCondLst>
            </p:seq>
            <p:video>
              <p:cMediaNode vol="80000">
                <p:cTn id="7" fill="hold" display="0">
                  <p:stCondLst>
                    <p:cond delay="indefinite"/>
                  </p:stCondLst>
                </p:cTn>
                <p:tgtEl>
                  <p:spTgt spid="14"/>
                </p:tgtEl>
              </p:cMediaNode>
            </p:video>
            <p:seq concurrent="1" nextAc="seek">
              <p:cTn id="8" restart="whenNotActive" fill="hold" evtFilter="cancelBubble" nodeType="interactiveSeq">
                <p:stCondLst>
                  <p:cond evt="onClick" delay="0">
                    <p:tgtEl>
                      <p:spTgt spid="1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7"/>
                                        </p:tgtEl>
                                      </p:cBhvr>
                                    </p:cmd>
                                  </p:childTnLst>
                                </p:cTn>
                              </p:par>
                            </p:childTnLst>
                          </p:cTn>
                        </p:par>
                      </p:childTnLst>
                    </p:cTn>
                  </p:par>
                </p:childTnLst>
              </p:cTn>
              <p:nextCondLst>
                <p:cond evt="onClick" delay="0">
                  <p:tgtEl>
                    <p:spTgt spid="17"/>
                  </p:tgtEl>
                </p:cond>
              </p:nextCondLst>
            </p:seq>
            <p:video>
              <p:cMediaNode vol="80000">
                <p:cTn id="13" fill="hold" display="0">
                  <p:stCondLst>
                    <p:cond delay="indefinite"/>
                  </p:stCondLst>
                </p:cTn>
                <p:tgtEl>
                  <p:spTgt spid="17"/>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10047" b="10047"/>
          <a:stretch>
            <a:fillRect/>
          </a:stretch>
        </p:blipFill>
        <p:spPr>
          <a:xfrm>
            <a:off x="0" y="-1"/>
            <a:ext cx="12192000" cy="6783978"/>
          </a:xfrm>
        </p:spPr>
      </p:pic>
      <p:sp>
        <p:nvSpPr>
          <p:cNvPr id="5" name="Subtitle 4"/>
          <p:cNvSpPr>
            <a:spLocks noGrp="1"/>
          </p:cNvSpPr>
          <p:nvPr>
            <p:ph type="subTitle" idx="1"/>
          </p:nvPr>
        </p:nvSpPr>
        <p:spPr>
          <a:xfrm>
            <a:off x="2929572" y="4493136"/>
            <a:ext cx="6580188" cy="1324189"/>
          </a:xfrm>
        </p:spPr>
        <p:txBody>
          <a:bodyPr/>
          <a:lstStyle/>
          <a:p>
            <a:pPr algn="ctr"/>
            <a:r>
              <a:rPr lang="en-US" sz="5000" dirty="0" smtClean="0"/>
              <a:t>Our Competitors </a:t>
            </a:r>
            <a:endParaRPr lang="en-US" sz="5000" dirty="0"/>
          </a:p>
        </p:txBody>
      </p:sp>
    </p:spTree>
    <p:extLst>
      <p:ext uri="{BB962C8B-B14F-4D97-AF65-F5344CB8AC3E}">
        <p14:creationId xmlns:p14="http://schemas.microsoft.com/office/powerpoint/2010/main" val="17339777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Diagram 6"/>
          <p:cNvGraphicFramePr/>
          <p:nvPr>
            <p:extLst>
              <p:ext uri="{D42A27DB-BD31-4B8C-83A1-F6EECF244321}">
                <p14:modId xmlns:p14="http://schemas.microsoft.com/office/powerpoint/2010/main" val="589380984"/>
              </p:ext>
            </p:extLst>
          </p:nvPr>
        </p:nvGraphicFramePr>
        <p:xfrm>
          <a:off x="2249714" y="1201782"/>
          <a:ext cx="8128000" cy="457200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70030002"/>
      </p:ext>
    </p:extLst>
  </p:cSld>
  <p:clrMapOvr>
    <a:masterClrMapping/>
  </p:clrMapOvr>
  <p:timing>
    <p:tnLst>
      <p:par>
        <p:cTn id="1" dur="indefinite" restart="never" nodeType="tmRoot"/>
      </p:par>
    </p:tnLst>
  </p:timing>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10.xml><?xml version="1.0" encoding="utf-8"?>
<a:theme xmlns:a="http://schemas.openxmlformats.org/drawingml/2006/main" name="9_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11.xml><?xml version="1.0" encoding="utf-8"?>
<a:theme xmlns:a="http://schemas.openxmlformats.org/drawingml/2006/main" name="10_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12.xml><?xml version="1.0" encoding="utf-8"?>
<a:theme xmlns:a="http://schemas.openxmlformats.org/drawingml/2006/main" name="11_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13.xml><?xml version="1.0" encoding="utf-8"?>
<a:theme xmlns:a="http://schemas.openxmlformats.org/drawingml/2006/main" name="12_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14.xml><?xml version="1.0" encoding="utf-8"?>
<a:theme xmlns:a="http://schemas.openxmlformats.org/drawingml/2006/main" name="13_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15.xml><?xml version="1.0" encoding="utf-8"?>
<a:theme xmlns:a="http://schemas.openxmlformats.org/drawingml/2006/main" name="14_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16.xml><?xml version="1.0" encoding="utf-8"?>
<a:theme xmlns:a="http://schemas.openxmlformats.org/drawingml/2006/main" name="15_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17.xml><?xml version="1.0" encoding="utf-8"?>
<a:theme xmlns:a="http://schemas.openxmlformats.org/drawingml/2006/main" name="16_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18.xml><?xml version="1.0" encoding="utf-8"?>
<a:theme xmlns:a="http://schemas.openxmlformats.org/drawingml/2006/main" name="17_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19.xml><?xml version="1.0" encoding="utf-8"?>
<a:theme xmlns:a="http://schemas.openxmlformats.org/drawingml/2006/main" name="18_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2.xml><?xml version="1.0" encoding="utf-8"?>
<a:theme xmlns:a="http://schemas.openxmlformats.org/drawingml/2006/main" name="1_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20.xml><?xml version="1.0" encoding="utf-8"?>
<a:theme xmlns:a="http://schemas.openxmlformats.org/drawingml/2006/main" name="19_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21.xml><?xml version="1.0" encoding="utf-8"?>
<a:theme xmlns:a="http://schemas.openxmlformats.org/drawingml/2006/main" name="20_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22.xml><?xml version="1.0" encoding="utf-8"?>
<a:theme xmlns:a="http://schemas.openxmlformats.org/drawingml/2006/main" name="21_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23.xml><?xml version="1.0" encoding="utf-8"?>
<a:theme xmlns:a="http://schemas.openxmlformats.org/drawingml/2006/main" name="22_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24.xml><?xml version="1.0" encoding="utf-8"?>
<a:theme xmlns:a="http://schemas.openxmlformats.org/drawingml/2006/main" name="23_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25.xml><?xml version="1.0" encoding="utf-8"?>
<a:theme xmlns:a="http://schemas.openxmlformats.org/drawingml/2006/main" name="24_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26.xml><?xml version="1.0" encoding="utf-8"?>
<a:theme xmlns:a="http://schemas.openxmlformats.org/drawingml/2006/main" name="25_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27.xml><?xml version="1.0" encoding="utf-8"?>
<a:theme xmlns:a="http://schemas.openxmlformats.org/drawingml/2006/main" name="26_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28.xml><?xml version="1.0" encoding="utf-8"?>
<a:theme xmlns:a="http://schemas.openxmlformats.org/drawingml/2006/main" name="27_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29.xml><?xml version="1.0" encoding="utf-8"?>
<a:theme xmlns:a="http://schemas.openxmlformats.org/drawingml/2006/main" name="28_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3.xml><?xml version="1.0" encoding="utf-8"?>
<a:theme xmlns:a="http://schemas.openxmlformats.org/drawingml/2006/main" name="2_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30.xml><?xml version="1.0" encoding="utf-8"?>
<a:theme xmlns:a="http://schemas.openxmlformats.org/drawingml/2006/main" name="29_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31.xml><?xml version="1.0" encoding="utf-8"?>
<a:theme xmlns:a="http://schemas.openxmlformats.org/drawingml/2006/main" name="30_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32.xml><?xml version="1.0" encoding="utf-8"?>
<a:theme xmlns:a="http://schemas.openxmlformats.org/drawingml/2006/main" name="31_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33.xml><?xml version="1.0" encoding="utf-8"?>
<a:theme xmlns:a="http://schemas.openxmlformats.org/drawingml/2006/main" name="32_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34.xml><?xml version="1.0" encoding="utf-8"?>
<a:theme xmlns:a="http://schemas.openxmlformats.org/drawingml/2006/main" name="33_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35.xml><?xml version="1.0" encoding="utf-8"?>
<a:theme xmlns:a="http://schemas.openxmlformats.org/drawingml/2006/main" name="34_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36.xml><?xml version="1.0" encoding="utf-8"?>
<a:theme xmlns:a="http://schemas.openxmlformats.org/drawingml/2006/main" name="35_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37.xml><?xml version="1.0" encoding="utf-8"?>
<a:theme xmlns:a="http://schemas.openxmlformats.org/drawingml/2006/main" name="36_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38.xml><?xml version="1.0" encoding="utf-8"?>
<a:theme xmlns:a="http://schemas.openxmlformats.org/drawingml/2006/main" name="37_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39.xml><?xml version="1.0" encoding="utf-8"?>
<a:theme xmlns:a="http://schemas.openxmlformats.org/drawingml/2006/main" name="38_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4.xml><?xml version="1.0" encoding="utf-8"?>
<a:theme xmlns:a="http://schemas.openxmlformats.org/drawingml/2006/main" name="3_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40.xml><?xml version="1.0" encoding="utf-8"?>
<a:theme xmlns:a="http://schemas.openxmlformats.org/drawingml/2006/main" name="39_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41.xml><?xml version="1.0" encoding="utf-8"?>
<a:theme xmlns:a="http://schemas.openxmlformats.org/drawingml/2006/main" name="40_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42.xml><?xml version="1.0" encoding="utf-8"?>
<a:theme xmlns:a="http://schemas.openxmlformats.org/drawingml/2006/main" name="41_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43.xml><?xml version="1.0" encoding="utf-8"?>
<a:theme xmlns:a="http://schemas.openxmlformats.org/drawingml/2006/main" name="42_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44.xml><?xml version="1.0" encoding="utf-8"?>
<a:theme xmlns:a="http://schemas.openxmlformats.org/drawingml/2006/main" name="43_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5.xml><?xml version="1.0" encoding="utf-8"?>
<a:theme xmlns:a="http://schemas.openxmlformats.org/drawingml/2006/main" name="4_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6.xml><?xml version="1.0" encoding="utf-8"?>
<a:theme xmlns:a="http://schemas.openxmlformats.org/drawingml/2006/main" name="5_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7.xml><?xml version="1.0" encoding="utf-8"?>
<a:theme xmlns:a="http://schemas.openxmlformats.org/drawingml/2006/main" name="6_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8.xml><?xml version="1.0" encoding="utf-8"?>
<a:theme xmlns:a="http://schemas.openxmlformats.org/drawingml/2006/main" name="7_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9.xml><?xml version="1.0" encoding="utf-8"?>
<a:theme xmlns:a="http://schemas.openxmlformats.org/drawingml/2006/main" name="8_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437" row="5">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C33001A9-596A-4E4E-A1A1-9E64481EFF78}">
  <we:reference id="wa104381889" version="1.0.0.1" store="en-US" storeType="OMEX"/>
  <we:alternateReferences>
    <we:reference id="WA104381889" version="1.0.0.1" store="WA104381889"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TM10001114[[fn=Gallery]]</Template>
  <TotalTime>344</TotalTime>
  <Words>1832</Words>
  <Application>Microsoft Office PowerPoint</Application>
  <PresentationFormat>Widescreen</PresentationFormat>
  <Paragraphs>152</Paragraphs>
  <Slides>53</Slides>
  <Notes>0</Notes>
  <HiddenSlides>0</HiddenSlides>
  <MMClips>2</MMClips>
  <ScaleCrop>false</ScaleCrop>
  <HeadingPairs>
    <vt:vector size="6" baseType="variant">
      <vt:variant>
        <vt:lpstr>Fonts Used</vt:lpstr>
      </vt:variant>
      <vt:variant>
        <vt:i4>5</vt:i4>
      </vt:variant>
      <vt:variant>
        <vt:lpstr>Theme</vt:lpstr>
      </vt:variant>
      <vt:variant>
        <vt:i4>44</vt:i4>
      </vt:variant>
      <vt:variant>
        <vt:lpstr>Slide Titles</vt:lpstr>
      </vt:variant>
      <vt:variant>
        <vt:i4>53</vt:i4>
      </vt:variant>
    </vt:vector>
  </HeadingPairs>
  <TitlesOfParts>
    <vt:vector size="102" baseType="lpstr">
      <vt:lpstr>Arial</vt:lpstr>
      <vt:lpstr>Calibri</vt:lpstr>
      <vt:lpstr>Gill Sans MT</vt:lpstr>
      <vt:lpstr>Times New Roman</vt:lpstr>
      <vt:lpstr>Wingdings</vt:lpstr>
      <vt:lpstr>Gallery</vt:lpstr>
      <vt:lpstr>1_Gallery</vt:lpstr>
      <vt:lpstr>2_Gallery</vt:lpstr>
      <vt:lpstr>3_Gallery</vt:lpstr>
      <vt:lpstr>4_Gallery</vt:lpstr>
      <vt:lpstr>5_Gallery</vt:lpstr>
      <vt:lpstr>6_Gallery</vt:lpstr>
      <vt:lpstr>7_Gallery</vt:lpstr>
      <vt:lpstr>8_Gallery</vt:lpstr>
      <vt:lpstr>9_Gallery</vt:lpstr>
      <vt:lpstr>10_Gallery</vt:lpstr>
      <vt:lpstr>11_Gallery</vt:lpstr>
      <vt:lpstr>12_Gallery</vt:lpstr>
      <vt:lpstr>13_Gallery</vt:lpstr>
      <vt:lpstr>14_Gallery</vt:lpstr>
      <vt:lpstr>15_Gallery</vt:lpstr>
      <vt:lpstr>16_Gallery</vt:lpstr>
      <vt:lpstr>17_Gallery</vt:lpstr>
      <vt:lpstr>18_Gallery</vt:lpstr>
      <vt:lpstr>19_Gallery</vt:lpstr>
      <vt:lpstr>20_Gallery</vt:lpstr>
      <vt:lpstr>21_Gallery</vt:lpstr>
      <vt:lpstr>22_Gallery</vt:lpstr>
      <vt:lpstr>23_Gallery</vt:lpstr>
      <vt:lpstr>24_Gallery</vt:lpstr>
      <vt:lpstr>25_Gallery</vt:lpstr>
      <vt:lpstr>26_Gallery</vt:lpstr>
      <vt:lpstr>27_Gallery</vt:lpstr>
      <vt:lpstr>28_Gallery</vt:lpstr>
      <vt:lpstr>29_Gallery</vt:lpstr>
      <vt:lpstr>30_Gallery</vt:lpstr>
      <vt:lpstr>31_Gallery</vt:lpstr>
      <vt:lpstr>32_Gallery</vt:lpstr>
      <vt:lpstr>33_Gallery</vt:lpstr>
      <vt:lpstr>34_Gallery</vt:lpstr>
      <vt:lpstr>35_Gallery</vt:lpstr>
      <vt:lpstr>36_Gallery</vt:lpstr>
      <vt:lpstr>37_Gallery</vt:lpstr>
      <vt:lpstr>38_Gallery</vt:lpstr>
      <vt:lpstr>39_Gallery</vt:lpstr>
      <vt:lpstr>40_Gallery</vt:lpstr>
      <vt:lpstr>41_Gallery</vt:lpstr>
      <vt:lpstr>42_Gallery</vt:lpstr>
      <vt:lpstr>43_Gallery</vt:lpstr>
      <vt:lpstr>Baby Cry Language</vt:lpstr>
      <vt:lpstr>Introduction</vt:lpstr>
      <vt:lpstr>Problem Statement</vt:lpstr>
      <vt:lpstr>Objective of our Application</vt:lpstr>
      <vt:lpstr> Baby Cry Language</vt:lpstr>
      <vt:lpstr>Baby Cry Language</vt:lpstr>
      <vt:lpstr>Goal of our Application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Flutter</vt:lpstr>
      <vt:lpstr>PowerPoint Presentation</vt:lpstr>
      <vt:lpstr>       Firebase</vt:lpstr>
      <vt:lpstr>        Firebase authentication</vt:lpstr>
      <vt:lpstr>        Firebase authentication</vt:lpstr>
      <vt:lpstr>PowerPoint Presentation</vt:lpstr>
      <vt:lpstr>      Cloud Firestore</vt:lpstr>
      <vt:lpstr>      Cloud Firestore</vt:lpstr>
      <vt:lpstr>PowerPoint Presentation</vt:lpstr>
      <vt:lpstr>PowerPoint Presentation</vt:lpstr>
      <vt:lpstr>       Cloud storage</vt:lpstr>
      <vt:lpstr>      Cloud storage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Carnival</dc:creator>
  <cp:lastModifiedBy>Haidy Yasser Mohamed</cp:lastModifiedBy>
  <cp:revision>27</cp:revision>
  <dcterms:created xsi:type="dcterms:W3CDTF">2021-07-11T13:11:27Z</dcterms:created>
  <dcterms:modified xsi:type="dcterms:W3CDTF">2021-07-12T14:55:52Z</dcterms:modified>
</cp:coreProperties>
</file>